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34"/>
  </p:notesMasterIdLst>
  <p:sldIdLst>
    <p:sldId id="256" r:id="rId2"/>
    <p:sldId id="325" r:id="rId3"/>
    <p:sldId id="379" r:id="rId4"/>
    <p:sldId id="380" r:id="rId5"/>
    <p:sldId id="381" r:id="rId6"/>
    <p:sldId id="378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40" r:id="rId19"/>
    <p:sldId id="341" r:id="rId20"/>
    <p:sldId id="342" r:id="rId21"/>
    <p:sldId id="343" r:id="rId22"/>
    <p:sldId id="344" r:id="rId23"/>
    <p:sldId id="368" r:id="rId24"/>
    <p:sldId id="345" r:id="rId25"/>
    <p:sldId id="369" r:id="rId26"/>
    <p:sldId id="370" r:id="rId27"/>
    <p:sldId id="371" r:id="rId28"/>
    <p:sldId id="356" r:id="rId29"/>
    <p:sldId id="357" r:id="rId30"/>
    <p:sldId id="376" r:id="rId31"/>
    <p:sldId id="377" r:id="rId32"/>
    <p:sldId id="367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A3AE9C-2B5C-4C01-A8F1-43EB529FCF5A}">
  <a:tblStyle styleId="{B5A3AE9C-2B5C-4C01-A8F1-43EB529FCF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95460ef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95460ef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017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95460ef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95460ef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393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95460ef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95460ef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036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95460ef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95460ef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9726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95460ef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95460ef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349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95460ef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95460ef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351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95460ef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95460ef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7961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95460ef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95460ef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487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95460ef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95460ef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117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95460ef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95460ef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20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95460ef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95460ef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982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95460ef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95460ef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845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95460ef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95460ef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342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95460ef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95460ef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121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95460ef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95460ef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838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95460ef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95460ef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884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95460ef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95460ef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130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95460ef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95460ef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053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95460ef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95460ef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597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95460ef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95460ef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7777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95460ef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95460ef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522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95460ef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95460ef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8204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95460ef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95460ef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933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95460ef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95460ef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0152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95460ef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95460ef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76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95460ef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95460ef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96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95460ef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95460ef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20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95460ef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95460ef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2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95460ef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95460ef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084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95460ef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95460ef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552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95460ef7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95460ef7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01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533400"/>
            <a:ext cx="4449300" cy="20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2469250"/>
            <a:ext cx="2951700" cy="7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2"/>
                </a:solidFill>
                <a:latin typeface="Kanit Light"/>
                <a:ea typeface="Kanit Light"/>
                <a:cs typeface="Kanit Light"/>
                <a:sym typeface="Kanit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/>
          <p:nvPr/>
        </p:nvSpPr>
        <p:spPr>
          <a:xfrm>
            <a:off x="1603802" y="1145309"/>
            <a:ext cx="622307" cy="178668"/>
          </a:xfrm>
          <a:custGeom>
            <a:avLst/>
            <a:gdLst/>
            <a:ahLst/>
            <a:cxnLst/>
            <a:rect l="l" t="t" r="r" b="b"/>
            <a:pathLst>
              <a:path w="7600" h="2182" extrusionOk="0">
                <a:moveTo>
                  <a:pt x="2032" y="0"/>
                </a:moveTo>
                <a:cubicBezTo>
                  <a:pt x="693" y="0"/>
                  <a:pt x="0" y="1209"/>
                  <a:pt x="0" y="1209"/>
                </a:cubicBezTo>
                <a:cubicBezTo>
                  <a:pt x="616" y="891"/>
                  <a:pt x="1149" y="768"/>
                  <a:pt x="1604" y="768"/>
                </a:cubicBezTo>
                <a:cubicBezTo>
                  <a:pt x="3147" y="768"/>
                  <a:pt x="3800" y="2182"/>
                  <a:pt x="3800" y="2182"/>
                </a:cubicBezTo>
                <a:cubicBezTo>
                  <a:pt x="3800" y="2182"/>
                  <a:pt x="4455" y="780"/>
                  <a:pt x="6005" y="780"/>
                </a:cubicBezTo>
                <a:cubicBezTo>
                  <a:pt x="6458" y="780"/>
                  <a:pt x="6987" y="900"/>
                  <a:pt x="7599" y="1209"/>
                </a:cubicBezTo>
                <a:cubicBezTo>
                  <a:pt x="7599" y="1209"/>
                  <a:pt x="6922" y="0"/>
                  <a:pt x="5580" y="0"/>
                </a:cubicBezTo>
                <a:cubicBezTo>
                  <a:pt x="5079" y="0"/>
                  <a:pt x="4486" y="169"/>
                  <a:pt x="3800" y="631"/>
                </a:cubicBezTo>
                <a:cubicBezTo>
                  <a:pt x="3122" y="169"/>
                  <a:pt x="2532" y="0"/>
                  <a:pt x="20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-284299" y="161925"/>
            <a:ext cx="1829419" cy="572359"/>
          </a:xfrm>
          <a:custGeom>
            <a:avLst/>
            <a:gdLst/>
            <a:ahLst/>
            <a:cxnLst/>
            <a:rect l="l" t="t" r="r" b="b"/>
            <a:pathLst>
              <a:path w="22342" h="6990" extrusionOk="0">
                <a:moveTo>
                  <a:pt x="13170" y="1"/>
                </a:moveTo>
                <a:cubicBezTo>
                  <a:pt x="13032" y="1"/>
                  <a:pt x="12888" y="10"/>
                  <a:pt x="12737" y="29"/>
                </a:cubicBezTo>
                <a:cubicBezTo>
                  <a:pt x="9880" y="333"/>
                  <a:pt x="9120" y="3190"/>
                  <a:pt x="7326" y="3494"/>
                </a:cubicBezTo>
                <a:cubicBezTo>
                  <a:pt x="5563" y="3829"/>
                  <a:pt x="700" y="3646"/>
                  <a:pt x="1" y="6990"/>
                </a:cubicBezTo>
                <a:lnTo>
                  <a:pt x="22342" y="6990"/>
                </a:lnTo>
                <a:cubicBezTo>
                  <a:pt x="22342" y="6990"/>
                  <a:pt x="21582" y="4193"/>
                  <a:pt x="18816" y="3555"/>
                </a:cubicBezTo>
                <a:cubicBezTo>
                  <a:pt x="16138" y="2950"/>
                  <a:pt x="15643" y="1"/>
                  <a:pt x="131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subTitle" idx="1"/>
          </p:nvPr>
        </p:nvSpPr>
        <p:spPr>
          <a:xfrm>
            <a:off x="2297163" y="2481725"/>
            <a:ext cx="4567800" cy="11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Kanit Light"/>
                <a:ea typeface="Kanit Light"/>
                <a:cs typeface="Kanit Light"/>
                <a:sym typeface="Kanit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title"/>
          </p:nvPr>
        </p:nvSpPr>
        <p:spPr>
          <a:xfrm>
            <a:off x="1943125" y="1239200"/>
            <a:ext cx="5265900" cy="11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1"/>
          <p:cNvSpPr/>
          <p:nvPr/>
        </p:nvSpPr>
        <p:spPr>
          <a:xfrm>
            <a:off x="1765423" y="979565"/>
            <a:ext cx="693690" cy="199253"/>
          </a:xfrm>
          <a:custGeom>
            <a:avLst/>
            <a:gdLst/>
            <a:ahLst/>
            <a:cxnLst/>
            <a:rect l="l" t="t" r="r" b="b"/>
            <a:pathLst>
              <a:path w="7600" h="2183" extrusionOk="0">
                <a:moveTo>
                  <a:pt x="2020" y="1"/>
                </a:moveTo>
                <a:cubicBezTo>
                  <a:pt x="678" y="1"/>
                  <a:pt x="1" y="1210"/>
                  <a:pt x="1" y="1210"/>
                </a:cubicBezTo>
                <a:cubicBezTo>
                  <a:pt x="610" y="891"/>
                  <a:pt x="1139" y="768"/>
                  <a:pt x="1592" y="768"/>
                </a:cubicBezTo>
                <a:cubicBezTo>
                  <a:pt x="3129" y="768"/>
                  <a:pt x="3800" y="2182"/>
                  <a:pt x="3800" y="2182"/>
                </a:cubicBezTo>
                <a:cubicBezTo>
                  <a:pt x="3800" y="2182"/>
                  <a:pt x="4456" y="781"/>
                  <a:pt x="6006" y="781"/>
                </a:cubicBezTo>
                <a:cubicBezTo>
                  <a:pt x="6459" y="781"/>
                  <a:pt x="6988" y="900"/>
                  <a:pt x="7600" y="1210"/>
                </a:cubicBezTo>
                <a:cubicBezTo>
                  <a:pt x="7600" y="1210"/>
                  <a:pt x="6907" y="1"/>
                  <a:pt x="5568" y="1"/>
                </a:cubicBezTo>
                <a:cubicBezTo>
                  <a:pt x="5068" y="1"/>
                  <a:pt x="4478" y="169"/>
                  <a:pt x="3800" y="632"/>
                </a:cubicBezTo>
                <a:cubicBezTo>
                  <a:pt x="3114" y="169"/>
                  <a:pt x="2521" y="1"/>
                  <a:pt x="20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1"/>
          <p:cNvSpPr/>
          <p:nvPr/>
        </p:nvSpPr>
        <p:spPr>
          <a:xfrm>
            <a:off x="-201555" y="4599292"/>
            <a:ext cx="390207" cy="102"/>
          </a:xfrm>
          <a:custGeom>
            <a:avLst/>
            <a:gdLst/>
            <a:ahLst/>
            <a:cxnLst/>
            <a:rect l="l" t="t" r="r" b="b"/>
            <a:pathLst>
              <a:path w="3831" h="1" fill="none" extrusionOk="0">
                <a:moveTo>
                  <a:pt x="1" y="0"/>
                </a:moveTo>
                <a:lnTo>
                  <a:pt x="3830" y="0"/>
                </a:lnTo>
              </a:path>
            </a:pathLst>
          </a:custGeom>
          <a:solidFill>
            <a:schemeClr val="dk1"/>
          </a:solidFill>
          <a:ln w="53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1"/>
          <p:cNvSpPr/>
          <p:nvPr/>
        </p:nvSpPr>
        <p:spPr>
          <a:xfrm>
            <a:off x="-1412102" y="4599292"/>
            <a:ext cx="2049628" cy="102"/>
          </a:xfrm>
          <a:custGeom>
            <a:avLst/>
            <a:gdLst/>
            <a:ahLst/>
            <a:cxnLst/>
            <a:rect l="l" t="t" r="r" b="b"/>
            <a:pathLst>
              <a:path w="20123" h="1" fill="none" extrusionOk="0">
                <a:moveTo>
                  <a:pt x="1" y="0"/>
                </a:moveTo>
                <a:lnTo>
                  <a:pt x="20123" y="0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1"/>
          <p:cNvSpPr/>
          <p:nvPr/>
        </p:nvSpPr>
        <p:spPr>
          <a:xfrm>
            <a:off x="-1594728" y="4599292"/>
            <a:ext cx="390207" cy="102"/>
          </a:xfrm>
          <a:custGeom>
            <a:avLst/>
            <a:gdLst/>
            <a:ahLst/>
            <a:cxnLst/>
            <a:rect l="l" t="t" r="r" b="b"/>
            <a:pathLst>
              <a:path w="3831" h="1" fill="none" extrusionOk="0">
                <a:moveTo>
                  <a:pt x="0" y="0"/>
                </a:moveTo>
                <a:lnTo>
                  <a:pt x="3830" y="0"/>
                </a:lnTo>
              </a:path>
            </a:pathLst>
          </a:custGeom>
          <a:solidFill>
            <a:schemeClr val="dk1"/>
          </a:solidFill>
          <a:ln w="53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1"/>
          <p:cNvSpPr txBox="1">
            <a:spLocks noGrp="1"/>
          </p:cNvSpPr>
          <p:nvPr>
            <p:ph type="title"/>
          </p:nvPr>
        </p:nvSpPr>
        <p:spPr>
          <a:xfrm>
            <a:off x="5287249" y="2254625"/>
            <a:ext cx="2968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1" name="Google Shape;641;p21"/>
          <p:cNvSpPr txBox="1">
            <a:spLocks noGrp="1"/>
          </p:cNvSpPr>
          <p:nvPr>
            <p:ph type="subTitle" idx="1"/>
          </p:nvPr>
        </p:nvSpPr>
        <p:spPr>
          <a:xfrm>
            <a:off x="5191725" y="1054225"/>
            <a:ext cx="3246300" cy="12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Kanit Light"/>
                <a:ea typeface="Kanit Light"/>
                <a:cs typeface="Kanit Light"/>
                <a:sym typeface="Kanit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8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" name="Google Shape;850;p31"/>
          <p:cNvGrpSpPr/>
          <p:nvPr/>
        </p:nvGrpSpPr>
        <p:grpSpPr>
          <a:xfrm flipH="1">
            <a:off x="5029440" y="926043"/>
            <a:ext cx="1586998" cy="3673373"/>
            <a:chOff x="253450" y="920693"/>
            <a:chExt cx="1586998" cy="3673373"/>
          </a:xfrm>
        </p:grpSpPr>
        <p:sp>
          <p:nvSpPr>
            <p:cNvPr id="851" name="Google Shape;851;p31"/>
            <p:cNvSpPr/>
            <p:nvPr/>
          </p:nvSpPr>
          <p:spPr>
            <a:xfrm>
              <a:off x="589160" y="3059729"/>
              <a:ext cx="0" cy="113820"/>
            </a:xfrm>
            <a:custGeom>
              <a:avLst/>
              <a:gdLst/>
              <a:ahLst/>
              <a:cxnLst/>
              <a:rect l="l" t="t" r="r" b="b"/>
              <a:pathLst>
                <a:path h="1247" fill="none" extrusionOk="0">
                  <a:moveTo>
                    <a:pt x="0" y="0"/>
                  </a:moveTo>
                  <a:lnTo>
                    <a:pt x="0" y="1247"/>
                  </a:lnTo>
                </a:path>
              </a:pathLst>
            </a:custGeom>
            <a:noFill/>
            <a:ln w="6850" cap="flat" cmpd="sng">
              <a:solidFill>
                <a:srgbClr val="C76C1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622384" y="2646343"/>
              <a:ext cx="91" cy="113820"/>
            </a:xfrm>
            <a:custGeom>
              <a:avLst/>
              <a:gdLst/>
              <a:ahLst/>
              <a:cxnLst/>
              <a:rect l="l" t="t" r="r" b="b"/>
              <a:pathLst>
                <a:path w="1" h="1247" fill="none" extrusionOk="0">
                  <a:moveTo>
                    <a:pt x="1" y="1"/>
                  </a:moveTo>
                  <a:lnTo>
                    <a:pt x="1" y="1247"/>
                  </a:lnTo>
                </a:path>
              </a:pathLst>
            </a:custGeom>
            <a:noFill/>
            <a:ln w="6850" cap="flat" cmpd="sng">
              <a:solidFill>
                <a:srgbClr val="C76C1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253450" y="920693"/>
              <a:ext cx="1586998" cy="2782792"/>
            </a:xfrm>
            <a:custGeom>
              <a:avLst/>
              <a:gdLst/>
              <a:ahLst/>
              <a:cxnLst/>
              <a:rect l="l" t="t" r="r" b="b"/>
              <a:pathLst>
                <a:path w="17387" h="30488" extrusionOk="0">
                  <a:moveTo>
                    <a:pt x="8693" y="1"/>
                  </a:moveTo>
                  <a:cubicBezTo>
                    <a:pt x="6110" y="548"/>
                    <a:pt x="5380" y="5532"/>
                    <a:pt x="5228" y="7022"/>
                  </a:cubicBezTo>
                  <a:cubicBezTo>
                    <a:pt x="5198" y="7295"/>
                    <a:pt x="5107" y="7539"/>
                    <a:pt x="4955" y="7782"/>
                  </a:cubicBezTo>
                  <a:cubicBezTo>
                    <a:pt x="2584" y="11399"/>
                    <a:pt x="2584" y="15715"/>
                    <a:pt x="2797" y="17964"/>
                  </a:cubicBezTo>
                  <a:cubicBezTo>
                    <a:pt x="2888" y="18937"/>
                    <a:pt x="2797" y="19910"/>
                    <a:pt x="2493" y="20852"/>
                  </a:cubicBezTo>
                  <a:cubicBezTo>
                    <a:pt x="0" y="28724"/>
                    <a:pt x="5836" y="30487"/>
                    <a:pt x="8693" y="30487"/>
                  </a:cubicBezTo>
                  <a:cubicBezTo>
                    <a:pt x="11550" y="30487"/>
                    <a:pt x="17386" y="28664"/>
                    <a:pt x="14894" y="20852"/>
                  </a:cubicBezTo>
                  <a:cubicBezTo>
                    <a:pt x="14560" y="19940"/>
                    <a:pt x="14499" y="18937"/>
                    <a:pt x="14560" y="17964"/>
                  </a:cubicBezTo>
                  <a:cubicBezTo>
                    <a:pt x="14772" y="15715"/>
                    <a:pt x="14772" y="11338"/>
                    <a:pt x="12402" y="7782"/>
                  </a:cubicBezTo>
                  <a:cubicBezTo>
                    <a:pt x="12250" y="7539"/>
                    <a:pt x="12158" y="7295"/>
                    <a:pt x="12158" y="7022"/>
                  </a:cubicBezTo>
                  <a:cubicBezTo>
                    <a:pt x="12006" y="5532"/>
                    <a:pt x="11277" y="548"/>
                    <a:pt x="8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1046905" y="1453375"/>
              <a:ext cx="91" cy="3140681"/>
            </a:xfrm>
            <a:custGeom>
              <a:avLst/>
              <a:gdLst/>
              <a:ahLst/>
              <a:cxnLst/>
              <a:rect l="l" t="t" r="r" b="b"/>
              <a:pathLst>
                <a:path w="1" h="34409" fill="none" extrusionOk="0">
                  <a:moveTo>
                    <a:pt x="0" y="0"/>
                  </a:moveTo>
                  <a:lnTo>
                    <a:pt x="0" y="34408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578025" y="4593975"/>
              <a:ext cx="954463" cy="91"/>
            </a:xfrm>
            <a:custGeom>
              <a:avLst/>
              <a:gdLst/>
              <a:ahLst/>
              <a:cxnLst/>
              <a:rect l="l" t="t" r="r" b="b"/>
              <a:pathLst>
                <a:path w="10457" h="1" fill="none" extrusionOk="0">
                  <a:moveTo>
                    <a:pt x="0" y="0"/>
                  </a:moveTo>
                  <a:lnTo>
                    <a:pt x="10457" y="0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1046905" y="1844581"/>
              <a:ext cx="163747" cy="557690"/>
            </a:xfrm>
            <a:custGeom>
              <a:avLst/>
              <a:gdLst/>
              <a:ahLst/>
              <a:cxnLst/>
              <a:rect l="l" t="t" r="r" b="b"/>
              <a:pathLst>
                <a:path w="1794" h="6110" fill="none" extrusionOk="0">
                  <a:moveTo>
                    <a:pt x="1794" y="0"/>
                  </a:moveTo>
                  <a:lnTo>
                    <a:pt x="0" y="6110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716763" y="2402182"/>
              <a:ext cx="330233" cy="713132"/>
            </a:xfrm>
            <a:custGeom>
              <a:avLst/>
              <a:gdLst/>
              <a:ahLst/>
              <a:cxnLst/>
              <a:rect l="l" t="t" r="r" b="b"/>
              <a:pathLst>
                <a:path w="3618" h="7813" fill="none" extrusionOk="0">
                  <a:moveTo>
                    <a:pt x="0" y="1"/>
                  </a:moveTo>
                  <a:lnTo>
                    <a:pt x="3617" y="7812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1046905" y="3115224"/>
              <a:ext cx="277476" cy="413476"/>
            </a:xfrm>
            <a:custGeom>
              <a:avLst/>
              <a:gdLst/>
              <a:ahLst/>
              <a:cxnLst/>
              <a:rect l="l" t="t" r="r" b="b"/>
              <a:pathLst>
                <a:path w="3040" h="4530" fill="none" extrusionOk="0">
                  <a:moveTo>
                    <a:pt x="3040" y="0"/>
                  </a:moveTo>
                  <a:lnTo>
                    <a:pt x="0" y="4529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1263319" y="2402182"/>
              <a:ext cx="91" cy="119388"/>
            </a:xfrm>
            <a:custGeom>
              <a:avLst/>
              <a:gdLst/>
              <a:ahLst/>
              <a:cxnLst/>
              <a:rect l="l" t="t" r="r" b="b"/>
              <a:pathLst>
                <a:path w="1" h="1308" fill="none" extrusionOk="0">
                  <a:moveTo>
                    <a:pt x="0" y="1"/>
                  </a:moveTo>
                  <a:lnTo>
                    <a:pt x="0" y="1308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1426975" y="2815568"/>
              <a:ext cx="91" cy="113820"/>
            </a:xfrm>
            <a:custGeom>
              <a:avLst/>
              <a:gdLst/>
              <a:ahLst/>
              <a:cxnLst/>
              <a:rect l="l" t="t" r="r" b="b"/>
              <a:pathLst>
                <a:path w="1" h="1247" fill="none" extrusionOk="0">
                  <a:moveTo>
                    <a:pt x="1" y="1"/>
                  </a:moveTo>
                  <a:lnTo>
                    <a:pt x="1" y="1247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1382615" y="2066471"/>
              <a:ext cx="91" cy="116649"/>
            </a:xfrm>
            <a:custGeom>
              <a:avLst/>
              <a:gdLst/>
              <a:ahLst/>
              <a:cxnLst/>
              <a:rect l="l" t="t" r="r" b="b"/>
              <a:pathLst>
                <a:path w="1" h="1278" fill="none" extrusionOk="0">
                  <a:moveTo>
                    <a:pt x="0" y="1"/>
                  </a:moveTo>
                  <a:lnTo>
                    <a:pt x="0" y="1277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1210561" y="1594852"/>
              <a:ext cx="91" cy="113820"/>
            </a:xfrm>
            <a:custGeom>
              <a:avLst/>
              <a:gdLst/>
              <a:ahLst/>
              <a:cxnLst/>
              <a:rect l="l" t="t" r="r" b="b"/>
              <a:pathLst>
                <a:path w="1" h="1247" fill="none" extrusionOk="0">
                  <a:moveTo>
                    <a:pt x="1" y="1"/>
                  </a:moveTo>
                  <a:lnTo>
                    <a:pt x="1" y="1247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672312" y="1877805"/>
              <a:ext cx="91" cy="113911"/>
            </a:xfrm>
            <a:custGeom>
              <a:avLst/>
              <a:gdLst/>
              <a:ahLst/>
              <a:cxnLst/>
              <a:rect l="l" t="t" r="r" b="b"/>
              <a:pathLst>
                <a:path w="1" h="1248" fill="none" extrusionOk="0">
                  <a:moveTo>
                    <a:pt x="1" y="1"/>
                  </a:moveTo>
                  <a:lnTo>
                    <a:pt x="1" y="1247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913735" y="1708581"/>
              <a:ext cx="91" cy="116649"/>
            </a:xfrm>
            <a:custGeom>
              <a:avLst/>
              <a:gdLst/>
              <a:ahLst/>
              <a:cxnLst/>
              <a:rect l="l" t="t" r="r" b="b"/>
              <a:pathLst>
                <a:path w="1" h="1278" fill="none" extrusionOk="0">
                  <a:moveTo>
                    <a:pt x="0" y="1"/>
                  </a:moveTo>
                  <a:lnTo>
                    <a:pt x="0" y="1277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913735" y="2402182"/>
              <a:ext cx="91" cy="119388"/>
            </a:xfrm>
            <a:custGeom>
              <a:avLst/>
              <a:gdLst/>
              <a:ahLst/>
              <a:cxnLst/>
              <a:rect l="l" t="t" r="r" b="b"/>
              <a:pathLst>
                <a:path w="1" h="1308" fill="none" extrusionOk="0">
                  <a:moveTo>
                    <a:pt x="0" y="1"/>
                  </a:moveTo>
                  <a:lnTo>
                    <a:pt x="0" y="1308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758384" y="2815568"/>
              <a:ext cx="91" cy="113820"/>
            </a:xfrm>
            <a:custGeom>
              <a:avLst/>
              <a:gdLst/>
              <a:ahLst/>
              <a:cxnLst/>
              <a:rect l="l" t="t" r="r" b="b"/>
              <a:pathLst>
                <a:path w="1" h="1247" fill="none" extrusionOk="0">
                  <a:moveTo>
                    <a:pt x="0" y="1"/>
                  </a:moveTo>
                  <a:lnTo>
                    <a:pt x="0" y="1247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844365" y="2066471"/>
              <a:ext cx="91" cy="116649"/>
            </a:xfrm>
            <a:custGeom>
              <a:avLst/>
              <a:gdLst/>
              <a:ahLst/>
              <a:cxnLst/>
              <a:rect l="l" t="t" r="r" b="b"/>
              <a:pathLst>
                <a:path w="1" h="1278" fill="none" extrusionOk="0">
                  <a:moveTo>
                    <a:pt x="0" y="1"/>
                  </a:moveTo>
                  <a:lnTo>
                    <a:pt x="0" y="1277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1088527" y="1095485"/>
              <a:ext cx="91" cy="116649"/>
            </a:xfrm>
            <a:custGeom>
              <a:avLst/>
              <a:gdLst/>
              <a:ahLst/>
              <a:cxnLst/>
              <a:rect l="l" t="t" r="r" b="b"/>
              <a:pathLst>
                <a:path w="1" h="1278" fill="none" extrusionOk="0">
                  <a:moveTo>
                    <a:pt x="0" y="0"/>
                  </a:moveTo>
                  <a:lnTo>
                    <a:pt x="0" y="1277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1468596" y="3217909"/>
              <a:ext cx="91" cy="116558"/>
            </a:xfrm>
            <a:custGeom>
              <a:avLst/>
              <a:gdLst/>
              <a:ahLst/>
              <a:cxnLst/>
              <a:rect l="l" t="t" r="r" b="b"/>
              <a:pathLst>
                <a:path w="1" h="1277" fill="none" extrusionOk="0">
                  <a:moveTo>
                    <a:pt x="0" y="0"/>
                  </a:moveTo>
                  <a:lnTo>
                    <a:pt x="0" y="1277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1263319" y="3375998"/>
              <a:ext cx="91" cy="113820"/>
            </a:xfrm>
            <a:custGeom>
              <a:avLst/>
              <a:gdLst/>
              <a:ahLst/>
              <a:cxnLst/>
              <a:rect l="l" t="t" r="r" b="b"/>
              <a:pathLst>
                <a:path w="1" h="1247" fill="none" extrusionOk="0">
                  <a:moveTo>
                    <a:pt x="0" y="1"/>
                  </a:moveTo>
                  <a:lnTo>
                    <a:pt x="0" y="1247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1235571" y="2701839"/>
              <a:ext cx="91" cy="113820"/>
            </a:xfrm>
            <a:custGeom>
              <a:avLst/>
              <a:gdLst/>
              <a:ahLst/>
              <a:cxnLst/>
              <a:rect l="l" t="t" r="r" b="b"/>
              <a:pathLst>
                <a:path w="1" h="1247" fill="none" extrusionOk="0">
                  <a:moveTo>
                    <a:pt x="0" y="0"/>
                  </a:moveTo>
                  <a:lnTo>
                    <a:pt x="0" y="1247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788870" y="3159584"/>
              <a:ext cx="91" cy="113820"/>
            </a:xfrm>
            <a:custGeom>
              <a:avLst/>
              <a:gdLst/>
              <a:ahLst/>
              <a:cxnLst/>
              <a:rect l="l" t="t" r="r" b="b"/>
              <a:pathLst>
                <a:path w="1" h="1247" fill="none" extrusionOk="0">
                  <a:moveTo>
                    <a:pt x="0" y="1"/>
                  </a:moveTo>
                  <a:lnTo>
                    <a:pt x="0" y="1247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" name="Google Shape;873;p31"/>
          <p:cNvSpPr/>
          <p:nvPr/>
        </p:nvSpPr>
        <p:spPr>
          <a:xfrm flipH="1">
            <a:off x="4408050" y="979565"/>
            <a:ext cx="693690" cy="199253"/>
          </a:xfrm>
          <a:custGeom>
            <a:avLst/>
            <a:gdLst/>
            <a:ahLst/>
            <a:cxnLst/>
            <a:rect l="l" t="t" r="r" b="b"/>
            <a:pathLst>
              <a:path w="7600" h="2183" extrusionOk="0">
                <a:moveTo>
                  <a:pt x="2020" y="1"/>
                </a:moveTo>
                <a:cubicBezTo>
                  <a:pt x="678" y="1"/>
                  <a:pt x="1" y="1210"/>
                  <a:pt x="1" y="1210"/>
                </a:cubicBezTo>
                <a:cubicBezTo>
                  <a:pt x="610" y="891"/>
                  <a:pt x="1139" y="768"/>
                  <a:pt x="1592" y="768"/>
                </a:cubicBezTo>
                <a:cubicBezTo>
                  <a:pt x="3129" y="768"/>
                  <a:pt x="3800" y="2182"/>
                  <a:pt x="3800" y="2182"/>
                </a:cubicBezTo>
                <a:cubicBezTo>
                  <a:pt x="3800" y="2182"/>
                  <a:pt x="4456" y="781"/>
                  <a:pt x="6006" y="781"/>
                </a:cubicBezTo>
                <a:cubicBezTo>
                  <a:pt x="6459" y="781"/>
                  <a:pt x="6988" y="900"/>
                  <a:pt x="7600" y="1210"/>
                </a:cubicBezTo>
                <a:cubicBezTo>
                  <a:pt x="7600" y="1210"/>
                  <a:pt x="6907" y="1"/>
                  <a:pt x="5568" y="1"/>
                </a:cubicBezTo>
                <a:cubicBezTo>
                  <a:pt x="5068" y="1"/>
                  <a:pt x="4478" y="169"/>
                  <a:pt x="3800" y="632"/>
                </a:cubicBezTo>
                <a:cubicBezTo>
                  <a:pt x="3114" y="169"/>
                  <a:pt x="2521" y="1"/>
                  <a:pt x="20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1"/>
          <p:cNvSpPr/>
          <p:nvPr/>
        </p:nvSpPr>
        <p:spPr>
          <a:xfrm flipH="1">
            <a:off x="6678511" y="4599292"/>
            <a:ext cx="390207" cy="102"/>
          </a:xfrm>
          <a:custGeom>
            <a:avLst/>
            <a:gdLst/>
            <a:ahLst/>
            <a:cxnLst/>
            <a:rect l="l" t="t" r="r" b="b"/>
            <a:pathLst>
              <a:path w="3831" h="1" fill="none" extrusionOk="0">
                <a:moveTo>
                  <a:pt x="1" y="0"/>
                </a:moveTo>
                <a:lnTo>
                  <a:pt x="3830" y="0"/>
                </a:lnTo>
              </a:path>
            </a:pathLst>
          </a:custGeom>
          <a:solidFill>
            <a:schemeClr val="dk1"/>
          </a:solidFill>
          <a:ln w="53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1"/>
          <p:cNvSpPr/>
          <p:nvPr/>
        </p:nvSpPr>
        <p:spPr>
          <a:xfrm flipH="1">
            <a:off x="6229637" y="4599292"/>
            <a:ext cx="2049628" cy="102"/>
          </a:xfrm>
          <a:custGeom>
            <a:avLst/>
            <a:gdLst/>
            <a:ahLst/>
            <a:cxnLst/>
            <a:rect l="l" t="t" r="r" b="b"/>
            <a:pathLst>
              <a:path w="20123" h="1" fill="none" extrusionOk="0">
                <a:moveTo>
                  <a:pt x="1" y="0"/>
                </a:moveTo>
                <a:lnTo>
                  <a:pt x="20123" y="0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1"/>
          <p:cNvSpPr/>
          <p:nvPr/>
        </p:nvSpPr>
        <p:spPr>
          <a:xfrm flipH="1">
            <a:off x="8071685" y="4599292"/>
            <a:ext cx="390207" cy="102"/>
          </a:xfrm>
          <a:custGeom>
            <a:avLst/>
            <a:gdLst/>
            <a:ahLst/>
            <a:cxnLst/>
            <a:rect l="l" t="t" r="r" b="b"/>
            <a:pathLst>
              <a:path w="3831" h="1" fill="none" extrusionOk="0">
                <a:moveTo>
                  <a:pt x="0" y="0"/>
                </a:moveTo>
                <a:lnTo>
                  <a:pt x="3830" y="0"/>
                </a:lnTo>
              </a:path>
            </a:pathLst>
          </a:custGeom>
          <a:solidFill>
            <a:schemeClr val="dk1"/>
          </a:solidFill>
          <a:ln w="532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" name="Google Shape;877;p31"/>
          <p:cNvGrpSpPr/>
          <p:nvPr/>
        </p:nvGrpSpPr>
        <p:grpSpPr>
          <a:xfrm flipH="1">
            <a:off x="6093355" y="1625511"/>
            <a:ext cx="2718409" cy="2973925"/>
            <a:chOff x="-1944600" y="1625511"/>
            <a:chExt cx="2718409" cy="2973925"/>
          </a:xfrm>
        </p:grpSpPr>
        <p:sp>
          <p:nvSpPr>
            <p:cNvPr id="878" name="Google Shape;878;p31"/>
            <p:cNvSpPr/>
            <p:nvPr/>
          </p:nvSpPr>
          <p:spPr>
            <a:xfrm>
              <a:off x="-768072" y="2229211"/>
              <a:ext cx="1541881" cy="1392494"/>
            </a:xfrm>
            <a:custGeom>
              <a:avLst/>
              <a:gdLst/>
              <a:ahLst/>
              <a:cxnLst/>
              <a:rect l="l" t="t" r="r" b="b"/>
              <a:pathLst>
                <a:path w="15138" h="13671" extrusionOk="0">
                  <a:moveTo>
                    <a:pt x="7586" y="0"/>
                  </a:moveTo>
                  <a:cubicBezTo>
                    <a:pt x="7009" y="0"/>
                    <a:pt x="6422" y="74"/>
                    <a:pt x="5836" y="229"/>
                  </a:cubicBezTo>
                  <a:cubicBezTo>
                    <a:pt x="2189" y="1172"/>
                    <a:pt x="0" y="4910"/>
                    <a:pt x="942" y="8558"/>
                  </a:cubicBezTo>
                  <a:cubicBezTo>
                    <a:pt x="1737" y="11632"/>
                    <a:pt x="4518" y="13670"/>
                    <a:pt x="7556" y="13670"/>
                  </a:cubicBezTo>
                  <a:cubicBezTo>
                    <a:pt x="8123" y="13670"/>
                    <a:pt x="8698" y="13599"/>
                    <a:pt x="9271" y="13451"/>
                  </a:cubicBezTo>
                  <a:cubicBezTo>
                    <a:pt x="12918" y="12509"/>
                    <a:pt x="15137" y="8770"/>
                    <a:pt x="14195" y="5123"/>
                  </a:cubicBezTo>
                  <a:cubicBezTo>
                    <a:pt x="13377" y="2057"/>
                    <a:pt x="10627" y="0"/>
                    <a:pt x="7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2767" y="3029593"/>
              <a:ext cx="102" cy="1569828"/>
            </a:xfrm>
            <a:custGeom>
              <a:avLst/>
              <a:gdLst/>
              <a:ahLst/>
              <a:cxnLst/>
              <a:rect l="l" t="t" r="r" b="b"/>
              <a:pathLst>
                <a:path w="1" h="15412" fill="none" extrusionOk="0">
                  <a:moveTo>
                    <a:pt x="1" y="1"/>
                  </a:moveTo>
                  <a:lnTo>
                    <a:pt x="1" y="15411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-241787" y="2518786"/>
              <a:ext cx="6315" cy="83727"/>
            </a:xfrm>
            <a:custGeom>
              <a:avLst/>
              <a:gdLst/>
              <a:ahLst/>
              <a:cxnLst/>
              <a:rect l="l" t="t" r="r" b="b"/>
              <a:pathLst>
                <a:path w="62" h="822" fill="none" extrusionOk="0">
                  <a:moveTo>
                    <a:pt x="0" y="0"/>
                  </a:moveTo>
                  <a:lnTo>
                    <a:pt x="61" y="821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117354" y="2642643"/>
              <a:ext cx="6315" cy="86783"/>
            </a:xfrm>
            <a:custGeom>
              <a:avLst/>
              <a:gdLst/>
              <a:ahLst/>
              <a:cxnLst/>
              <a:rect l="l" t="t" r="r" b="b"/>
              <a:pathLst>
                <a:path w="62" h="852" fill="none" extrusionOk="0">
                  <a:moveTo>
                    <a:pt x="0" y="0"/>
                  </a:moveTo>
                  <a:lnTo>
                    <a:pt x="61" y="851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284498" y="2562075"/>
              <a:ext cx="102" cy="80671"/>
            </a:xfrm>
            <a:custGeom>
              <a:avLst/>
              <a:gdLst/>
              <a:ahLst/>
              <a:cxnLst/>
              <a:rect l="l" t="t" r="r" b="b"/>
              <a:pathLst>
                <a:path w="1" h="792" fill="none" extrusionOk="0">
                  <a:moveTo>
                    <a:pt x="1" y="1"/>
                  </a:moveTo>
                  <a:lnTo>
                    <a:pt x="1" y="791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-152053" y="2797362"/>
              <a:ext cx="102" cy="86884"/>
            </a:xfrm>
            <a:custGeom>
              <a:avLst/>
              <a:gdLst/>
              <a:ahLst/>
              <a:cxnLst/>
              <a:rect l="l" t="t" r="r" b="b"/>
              <a:pathLst>
                <a:path w="1" h="853" fill="none" extrusionOk="0">
                  <a:moveTo>
                    <a:pt x="1" y="1"/>
                  </a:moveTo>
                  <a:lnTo>
                    <a:pt x="1" y="852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-353217" y="2967665"/>
              <a:ext cx="3158" cy="86783"/>
            </a:xfrm>
            <a:custGeom>
              <a:avLst/>
              <a:gdLst/>
              <a:ahLst/>
              <a:cxnLst/>
              <a:rect l="l" t="t" r="r" b="b"/>
              <a:pathLst>
                <a:path w="31" h="852" fill="none" extrusionOk="0">
                  <a:moveTo>
                    <a:pt x="0" y="1"/>
                  </a:moveTo>
                  <a:lnTo>
                    <a:pt x="31" y="852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85393" y="3137968"/>
              <a:ext cx="3259" cy="86783"/>
            </a:xfrm>
            <a:custGeom>
              <a:avLst/>
              <a:gdLst/>
              <a:ahLst/>
              <a:cxnLst/>
              <a:rect l="l" t="t" r="r" b="b"/>
              <a:pathLst>
                <a:path w="32" h="852" fill="none" extrusionOk="0">
                  <a:moveTo>
                    <a:pt x="1" y="0"/>
                  </a:moveTo>
                  <a:lnTo>
                    <a:pt x="31" y="852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346426" y="2862448"/>
              <a:ext cx="3158" cy="86783"/>
            </a:xfrm>
            <a:custGeom>
              <a:avLst/>
              <a:gdLst/>
              <a:ahLst/>
              <a:cxnLst/>
              <a:rect l="l" t="t" r="r" b="b"/>
              <a:pathLst>
                <a:path w="31" h="852" fill="none" extrusionOk="0">
                  <a:moveTo>
                    <a:pt x="1" y="0"/>
                  </a:moveTo>
                  <a:lnTo>
                    <a:pt x="31" y="851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-226305" y="3246342"/>
              <a:ext cx="6315" cy="86783"/>
            </a:xfrm>
            <a:custGeom>
              <a:avLst/>
              <a:gdLst/>
              <a:ahLst/>
              <a:cxnLst/>
              <a:rect l="l" t="t" r="r" b="b"/>
              <a:pathLst>
                <a:path w="62" h="852" fill="none" extrusionOk="0">
                  <a:moveTo>
                    <a:pt x="0" y="0"/>
                  </a:moveTo>
                  <a:lnTo>
                    <a:pt x="61" y="851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2767" y="3029593"/>
              <a:ext cx="102" cy="1569828"/>
            </a:xfrm>
            <a:custGeom>
              <a:avLst/>
              <a:gdLst/>
              <a:ahLst/>
              <a:cxnLst/>
              <a:rect l="l" t="t" r="r" b="b"/>
              <a:pathLst>
                <a:path w="1" h="15412" fill="none" extrusionOk="0">
                  <a:moveTo>
                    <a:pt x="1" y="1"/>
                  </a:moveTo>
                  <a:lnTo>
                    <a:pt x="1" y="15411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-241787" y="2518786"/>
              <a:ext cx="6315" cy="83727"/>
            </a:xfrm>
            <a:custGeom>
              <a:avLst/>
              <a:gdLst/>
              <a:ahLst/>
              <a:cxnLst/>
              <a:rect l="l" t="t" r="r" b="b"/>
              <a:pathLst>
                <a:path w="62" h="822" fill="none" extrusionOk="0">
                  <a:moveTo>
                    <a:pt x="0" y="0"/>
                  </a:moveTo>
                  <a:lnTo>
                    <a:pt x="61" y="821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117354" y="2642643"/>
              <a:ext cx="6315" cy="86783"/>
            </a:xfrm>
            <a:custGeom>
              <a:avLst/>
              <a:gdLst/>
              <a:ahLst/>
              <a:cxnLst/>
              <a:rect l="l" t="t" r="r" b="b"/>
              <a:pathLst>
                <a:path w="62" h="852" fill="none" extrusionOk="0">
                  <a:moveTo>
                    <a:pt x="0" y="0"/>
                  </a:moveTo>
                  <a:lnTo>
                    <a:pt x="61" y="851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84498" y="2562075"/>
              <a:ext cx="102" cy="80671"/>
            </a:xfrm>
            <a:custGeom>
              <a:avLst/>
              <a:gdLst/>
              <a:ahLst/>
              <a:cxnLst/>
              <a:rect l="l" t="t" r="r" b="b"/>
              <a:pathLst>
                <a:path w="1" h="792" fill="none" extrusionOk="0">
                  <a:moveTo>
                    <a:pt x="1" y="1"/>
                  </a:moveTo>
                  <a:lnTo>
                    <a:pt x="1" y="791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-152053" y="2797362"/>
              <a:ext cx="102" cy="86884"/>
            </a:xfrm>
            <a:custGeom>
              <a:avLst/>
              <a:gdLst/>
              <a:ahLst/>
              <a:cxnLst/>
              <a:rect l="l" t="t" r="r" b="b"/>
              <a:pathLst>
                <a:path w="1" h="853" fill="none" extrusionOk="0">
                  <a:moveTo>
                    <a:pt x="1" y="1"/>
                  </a:moveTo>
                  <a:lnTo>
                    <a:pt x="1" y="852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-353217" y="2967665"/>
              <a:ext cx="3158" cy="86783"/>
            </a:xfrm>
            <a:custGeom>
              <a:avLst/>
              <a:gdLst/>
              <a:ahLst/>
              <a:cxnLst/>
              <a:rect l="l" t="t" r="r" b="b"/>
              <a:pathLst>
                <a:path w="31" h="852" fill="none" extrusionOk="0">
                  <a:moveTo>
                    <a:pt x="0" y="1"/>
                  </a:moveTo>
                  <a:lnTo>
                    <a:pt x="31" y="852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185393" y="3137968"/>
              <a:ext cx="3259" cy="86783"/>
            </a:xfrm>
            <a:custGeom>
              <a:avLst/>
              <a:gdLst/>
              <a:ahLst/>
              <a:cxnLst/>
              <a:rect l="l" t="t" r="r" b="b"/>
              <a:pathLst>
                <a:path w="32" h="852" fill="none" extrusionOk="0">
                  <a:moveTo>
                    <a:pt x="1" y="0"/>
                  </a:moveTo>
                  <a:lnTo>
                    <a:pt x="31" y="852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346426" y="2862448"/>
              <a:ext cx="3158" cy="86783"/>
            </a:xfrm>
            <a:custGeom>
              <a:avLst/>
              <a:gdLst/>
              <a:ahLst/>
              <a:cxnLst/>
              <a:rect l="l" t="t" r="r" b="b"/>
              <a:pathLst>
                <a:path w="31" h="852" fill="none" extrusionOk="0">
                  <a:moveTo>
                    <a:pt x="1" y="0"/>
                  </a:moveTo>
                  <a:lnTo>
                    <a:pt x="31" y="851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-226305" y="3246342"/>
              <a:ext cx="6315" cy="86783"/>
            </a:xfrm>
            <a:custGeom>
              <a:avLst/>
              <a:gdLst/>
              <a:ahLst/>
              <a:cxnLst/>
              <a:rect l="l" t="t" r="r" b="b"/>
              <a:pathLst>
                <a:path w="62" h="852" fill="none" extrusionOk="0">
                  <a:moveTo>
                    <a:pt x="0" y="0"/>
                  </a:moveTo>
                  <a:lnTo>
                    <a:pt x="61" y="851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-1944600" y="1625511"/>
              <a:ext cx="1105330" cy="1006454"/>
            </a:xfrm>
            <a:custGeom>
              <a:avLst/>
              <a:gdLst/>
              <a:ahLst/>
              <a:cxnLst/>
              <a:rect l="l" t="t" r="r" b="b"/>
              <a:pathLst>
                <a:path w="10852" h="9881" extrusionOk="0">
                  <a:moveTo>
                    <a:pt x="5404" y="0"/>
                  </a:moveTo>
                  <a:cubicBezTo>
                    <a:pt x="3163" y="0"/>
                    <a:pt x="1154" y="1531"/>
                    <a:pt x="609" y="3816"/>
                  </a:cubicBezTo>
                  <a:cubicBezTo>
                    <a:pt x="1" y="6460"/>
                    <a:pt x="1642" y="9135"/>
                    <a:pt x="4287" y="9743"/>
                  </a:cubicBezTo>
                  <a:cubicBezTo>
                    <a:pt x="4672" y="9836"/>
                    <a:pt x="5058" y="9881"/>
                    <a:pt x="5439" y="9881"/>
                  </a:cubicBezTo>
                  <a:cubicBezTo>
                    <a:pt x="7668" y="9881"/>
                    <a:pt x="9699" y="8350"/>
                    <a:pt x="10244" y="6065"/>
                  </a:cubicBezTo>
                  <a:cubicBezTo>
                    <a:pt x="10852" y="3421"/>
                    <a:pt x="9211" y="776"/>
                    <a:pt x="6566" y="138"/>
                  </a:cubicBezTo>
                  <a:cubicBezTo>
                    <a:pt x="6176" y="45"/>
                    <a:pt x="5787" y="0"/>
                    <a:pt x="5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-1390407" y="2116252"/>
              <a:ext cx="102" cy="2483184"/>
            </a:xfrm>
            <a:custGeom>
              <a:avLst/>
              <a:gdLst/>
              <a:ahLst/>
              <a:cxnLst/>
              <a:rect l="l" t="t" r="r" b="b"/>
              <a:pathLst>
                <a:path w="1" h="24379" fill="none" extrusionOk="0">
                  <a:moveTo>
                    <a:pt x="1" y="1"/>
                  </a:moveTo>
                  <a:lnTo>
                    <a:pt x="1" y="24378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-1563764" y="1834519"/>
              <a:ext cx="102" cy="62031"/>
            </a:xfrm>
            <a:custGeom>
              <a:avLst/>
              <a:gdLst/>
              <a:ahLst/>
              <a:cxnLst/>
              <a:rect l="l" t="t" r="r" b="b"/>
              <a:pathLst>
                <a:path w="1" h="609" fill="none" extrusionOk="0">
                  <a:moveTo>
                    <a:pt x="0" y="1"/>
                  </a:moveTo>
                  <a:lnTo>
                    <a:pt x="0" y="609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-1309941" y="1927412"/>
              <a:ext cx="3259" cy="58975"/>
            </a:xfrm>
            <a:custGeom>
              <a:avLst/>
              <a:gdLst/>
              <a:ahLst/>
              <a:cxnLst/>
              <a:rect l="l" t="t" r="r" b="b"/>
              <a:pathLst>
                <a:path w="32" h="579" fill="none" extrusionOk="0">
                  <a:moveTo>
                    <a:pt x="1" y="1"/>
                  </a:moveTo>
                  <a:lnTo>
                    <a:pt x="31" y="578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-1189141" y="1865484"/>
              <a:ext cx="3158" cy="62031"/>
            </a:xfrm>
            <a:custGeom>
              <a:avLst/>
              <a:gdLst/>
              <a:ahLst/>
              <a:cxnLst/>
              <a:rect l="l" t="t" r="r" b="b"/>
              <a:pathLst>
                <a:path w="31" h="609" fill="none" extrusionOk="0">
                  <a:moveTo>
                    <a:pt x="0" y="1"/>
                  </a:moveTo>
                  <a:lnTo>
                    <a:pt x="31" y="609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-1501836" y="2035786"/>
              <a:ext cx="102" cy="62031"/>
            </a:xfrm>
            <a:custGeom>
              <a:avLst/>
              <a:gdLst/>
              <a:ahLst/>
              <a:cxnLst/>
              <a:rect l="l" t="t" r="r" b="b"/>
              <a:pathLst>
                <a:path w="1" h="609" fill="none" extrusionOk="0">
                  <a:moveTo>
                    <a:pt x="0" y="1"/>
                  </a:moveTo>
                  <a:lnTo>
                    <a:pt x="0" y="609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-1644229" y="2159643"/>
              <a:ext cx="102" cy="62031"/>
            </a:xfrm>
            <a:custGeom>
              <a:avLst/>
              <a:gdLst/>
              <a:ahLst/>
              <a:cxnLst/>
              <a:rect l="l" t="t" r="r" b="b"/>
              <a:pathLst>
                <a:path w="1" h="609" fill="none" extrusionOk="0">
                  <a:moveTo>
                    <a:pt x="0" y="0"/>
                  </a:moveTo>
                  <a:lnTo>
                    <a:pt x="0" y="608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-1257282" y="2283500"/>
              <a:ext cx="102" cy="58874"/>
            </a:xfrm>
            <a:custGeom>
              <a:avLst/>
              <a:gdLst/>
              <a:ahLst/>
              <a:cxnLst/>
              <a:rect l="l" t="t" r="r" b="b"/>
              <a:pathLst>
                <a:path w="1" h="578" fill="none" extrusionOk="0">
                  <a:moveTo>
                    <a:pt x="1" y="0"/>
                  </a:moveTo>
                  <a:lnTo>
                    <a:pt x="1" y="578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-1142695" y="2085288"/>
              <a:ext cx="102" cy="58975"/>
            </a:xfrm>
            <a:custGeom>
              <a:avLst/>
              <a:gdLst/>
              <a:ahLst/>
              <a:cxnLst/>
              <a:rect l="l" t="t" r="r" b="b"/>
              <a:pathLst>
                <a:path w="1" h="579" fill="none" extrusionOk="0">
                  <a:moveTo>
                    <a:pt x="0" y="1"/>
                  </a:moveTo>
                  <a:lnTo>
                    <a:pt x="0" y="578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-1551440" y="2360910"/>
              <a:ext cx="102" cy="58874"/>
            </a:xfrm>
            <a:custGeom>
              <a:avLst/>
              <a:gdLst/>
              <a:ahLst/>
              <a:cxnLst/>
              <a:rect l="l" t="t" r="r" b="b"/>
              <a:pathLst>
                <a:path w="1" h="578" fill="none" extrusionOk="0">
                  <a:moveTo>
                    <a:pt x="1" y="0"/>
                  </a:moveTo>
                  <a:lnTo>
                    <a:pt x="1" y="578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-1563764" y="1834519"/>
              <a:ext cx="102" cy="62031"/>
            </a:xfrm>
            <a:custGeom>
              <a:avLst/>
              <a:gdLst/>
              <a:ahLst/>
              <a:cxnLst/>
              <a:rect l="l" t="t" r="r" b="b"/>
              <a:pathLst>
                <a:path w="1" h="609" fill="none" extrusionOk="0">
                  <a:moveTo>
                    <a:pt x="0" y="1"/>
                  </a:moveTo>
                  <a:lnTo>
                    <a:pt x="0" y="609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-1309941" y="1927412"/>
              <a:ext cx="3259" cy="58975"/>
            </a:xfrm>
            <a:custGeom>
              <a:avLst/>
              <a:gdLst/>
              <a:ahLst/>
              <a:cxnLst/>
              <a:rect l="l" t="t" r="r" b="b"/>
              <a:pathLst>
                <a:path w="32" h="579" fill="none" extrusionOk="0">
                  <a:moveTo>
                    <a:pt x="1" y="1"/>
                  </a:moveTo>
                  <a:lnTo>
                    <a:pt x="31" y="578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-1189141" y="1865484"/>
              <a:ext cx="3158" cy="62031"/>
            </a:xfrm>
            <a:custGeom>
              <a:avLst/>
              <a:gdLst/>
              <a:ahLst/>
              <a:cxnLst/>
              <a:rect l="l" t="t" r="r" b="b"/>
              <a:pathLst>
                <a:path w="31" h="609" fill="none" extrusionOk="0">
                  <a:moveTo>
                    <a:pt x="0" y="1"/>
                  </a:moveTo>
                  <a:lnTo>
                    <a:pt x="31" y="609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-1501836" y="2035786"/>
              <a:ext cx="102" cy="62031"/>
            </a:xfrm>
            <a:custGeom>
              <a:avLst/>
              <a:gdLst/>
              <a:ahLst/>
              <a:cxnLst/>
              <a:rect l="l" t="t" r="r" b="b"/>
              <a:pathLst>
                <a:path w="1" h="609" fill="none" extrusionOk="0">
                  <a:moveTo>
                    <a:pt x="0" y="1"/>
                  </a:moveTo>
                  <a:lnTo>
                    <a:pt x="0" y="609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-1644229" y="2159643"/>
              <a:ext cx="102" cy="62031"/>
            </a:xfrm>
            <a:custGeom>
              <a:avLst/>
              <a:gdLst/>
              <a:ahLst/>
              <a:cxnLst/>
              <a:rect l="l" t="t" r="r" b="b"/>
              <a:pathLst>
                <a:path w="1" h="609" fill="none" extrusionOk="0">
                  <a:moveTo>
                    <a:pt x="0" y="0"/>
                  </a:moveTo>
                  <a:lnTo>
                    <a:pt x="0" y="608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-1257282" y="2283500"/>
              <a:ext cx="102" cy="58874"/>
            </a:xfrm>
            <a:custGeom>
              <a:avLst/>
              <a:gdLst/>
              <a:ahLst/>
              <a:cxnLst/>
              <a:rect l="l" t="t" r="r" b="b"/>
              <a:pathLst>
                <a:path w="1" h="578" fill="none" extrusionOk="0">
                  <a:moveTo>
                    <a:pt x="1" y="0"/>
                  </a:moveTo>
                  <a:lnTo>
                    <a:pt x="1" y="578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-1142695" y="2085288"/>
              <a:ext cx="102" cy="58975"/>
            </a:xfrm>
            <a:custGeom>
              <a:avLst/>
              <a:gdLst/>
              <a:ahLst/>
              <a:cxnLst/>
              <a:rect l="l" t="t" r="r" b="b"/>
              <a:pathLst>
                <a:path w="1" h="579" fill="none" extrusionOk="0">
                  <a:moveTo>
                    <a:pt x="0" y="1"/>
                  </a:moveTo>
                  <a:lnTo>
                    <a:pt x="0" y="578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-1551440" y="2360910"/>
              <a:ext cx="102" cy="58874"/>
            </a:xfrm>
            <a:custGeom>
              <a:avLst/>
              <a:gdLst/>
              <a:ahLst/>
              <a:cxnLst/>
              <a:rect l="l" t="t" r="r" b="b"/>
              <a:pathLst>
                <a:path w="1" h="578" fill="none" extrusionOk="0">
                  <a:moveTo>
                    <a:pt x="1" y="0"/>
                  </a:moveTo>
                  <a:lnTo>
                    <a:pt x="1" y="578"/>
                  </a:lnTo>
                </a:path>
              </a:pathLst>
            </a:custGeom>
            <a:solidFill>
              <a:schemeClr val="dk1"/>
            </a:solidFill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-1390407" y="3333022"/>
              <a:ext cx="476885" cy="668796"/>
            </a:xfrm>
            <a:custGeom>
              <a:avLst/>
              <a:gdLst/>
              <a:ahLst/>
              <a:cxnLst/>
              <a:rect l="l" t="t" r="r" b="b"/>
              <a:pathLst>
                <a:path w="4682" h="6566" fill="none" extrusionOk="0">
                  <a:moveTo>
                    <a:pt x="4681" y="0"/>
                  </a:moveTo>
                  <a:lnTo>
                    <a:pt x="1" y="6566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6" name="Google Shape;916;p31"/>
          <p:cNvSpPr/>
          <p:nvPr/>
        </p:nvSpPr>
        <p:spPr>
          <a:xfrm flipH="1">
            <a:off x="-283721" y="323400"/>
            <a:ext cx="1644865" cy="401128"/>
          </a:xfrm>
          <a:custGeom>
            <a:avLst/>
            <a:gdLst/>
            <a:ahLst/>
            <a:cxnLst/>
            <a:rect l="l" t="t" r="r" b="b"/>
            <a:pathLst>
              <a:path w="26658" h="6501" extrusionOk="0">
                <a:moveTo>
                  <a:pt x="15127" y="0"/>
                </a:moveTo>
                <a:cubicBezTo>
                  <a:pt x="11666" y="0"/>
                  <a:pt x="8116" y="3248"/>
                  <a:pt x="8116" y="3248"/>
                </a:cubicBezTo>
                <a:cubicBezTo>
                  <a:pt x="8116" y="3248"/>
                  <a:pt x="6854" y="2853"/>
                  <a:pt x="5308" y="2853"/>
                </a:cubicBezTo>
                <a:cubicBezTo>
                  <a:pt x="3318" y="2853"/>
                  <a:pt x="855" y="3507"/>
                  <a:pt x="0" y="6500"/>
                </a:cubicBezTo>
                <a:lnTo>
                  <a:pt x="26657" y="6500"/>
                </a:lnTo>
                <a:lnTo>
                  <a:pt x="21915" y="5163"/>
                </a:lnTo>
                <a:cubicBezTo>
                  <a:pt x="21915" y="5163"/>
                  <a:pt x="19271" y="421"/>
                  <a:pt x="15654" y="26"/>
                </a:cubicBezTo>
                <a:cubicBezTo>
                  <a:pt x="15479" y="9"/>
                  <a:pt x="15303" y="0"/>
                  <a:pt x="151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31"/>
          <p:cNvSpPr/>
          <p:nvPr/>
        </p:nvSpPr>
        <p:spPr>
          <a:xfrm flipH="1">
            <a:off x="-1121921" y="1625500"/>
            <a:ext cx="1644865" cy="401128"/>
          </a:xfrm>
          <a:custGeom>
            <a:avLst/>
            <a:gdLst/>
            <a:ahLst/>
            <a:cxnLst/>
            <a:rect l="l" t="t" r="r" b="b"/>
            <a:pathLst>
              <a:path w="26658" h="6501" extrusionOk="0">
                <a:moveTo>
                  <a:pt x="15127" y="0"/>
                </a:moveTo>
                <a:cubicBezTo>
                  <a:pt x="11666" y="0"/>
                  <a:pt x="8116" y="3248"/>
                  <a:pt x="8116" y="3248"/>
                </a:cubicBezTo>
                <a:cubicBezTo>
                  <a:pt x="8116" y="3248"/>
                  <a:pt x="6854" y="2853"/>
                  <a:pt x="5308" y="2853"/>
                </a:cubicBezTo>
                <a:cubicBezTo>
                  <a:pt x="3318" y="2853"/>
                  <a:pt x="855" y="3507"/>
                  <a:pt x="0" y="6500"/>
                </a:cubicBezTo>
                <a:lnTo>
                  <a:pt x="26657" y="6500"/>
                </a:lnTo>
                <a:lnTo>
                  <a:pt x="21915" y="5163"/>
                </a:lnTo>
                <a:cubicBezTo>
                  <a:pt x="21915" y="5163"/>
                  <a:pt x="19271" y="421"/>
                  <a:pt x="15654" y="26"/>
                </a:cubicBezTo>
                <a:cubicBezTo>
                  <a:pt x="15479" y="9"/>
                  <a:pt x="15303" y="0"/>
                  <a:pt x="151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9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32"/>
          <p:cNvSpPr/>
          <p:nvPr/>
        </p:nvSpPr>
        <p:spPr>
          <a:xfrm flipH="1">
            <a:off x="5942326" y="1774025"/>
            <a:ext cx="1829419" cy="572359"/>
          </a:xfrm>
          <a:custGeom>
            <a:avLst/>
            <a:gdLst/>
            <a:ahLst/>
            <a:cxnLst/>
            <a:rect l="l" t="t" r="r" b="b"/>
            <a:pathLst>
              <a:path w="22342" h="6990" extrusionOk="0">
                <a:moveTo>
                  <a:pt x="13170" y="1"/>
                </a:moveTo>
                <a:cubicBezTo>
                  <a:pt x="13032" y="1"/>
                  <a:pt x="12888" y="10"/>
                  <a:pt x="12737" y="29"/>
                </a:cubicBezTo>
                <a:cubicBezTo>
                  <a:pt x="9880" y="333"/>
                  <a:pt x="9120" y="3190"/>
                  <a:pt x="7326" y="3494"/>
                </a:cubicBezTo>
                <a:cubicBezTo>
                  <a:pt x="5563" y="3829"/>
                  <a:pt x="700" y="3646"/>
                  <a:pt x="1" y="6990"/>
                </a:cubicBezTo>
                <a:lnTo>
                  <a:pt x="22342" y="6990"/>
                </a:lnTo>
                <a:cubicBezTo>
                  <a:pt x="22342" y="6990"/>
                  <a:pt x="21582" y="4193"/>
                  <a:pt x="18816" y="3555"/>
                </a:cubicBezTo>
                <a:cubicBezTo>
                  <a:pt x="16138" y="2950"/>
                  <a:pt x="15643" y="1"/>
                  <a:pt x="131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32"/>
          <p:cNvSpPr/>
          <p:nvPr/>
        </p:nvSpPr>
        <p:spPr>
          <a:xfrm flipH="1">
            <a:off x="7121176" y="884725"/>
            <a:ext cx="1829419" cy="572359"/>
          </a:xfrm>
          <a:custGeom>
            <a:avLst/>
            <a:gdLst/>
            <a:ahLst/>
            <a:cxnLst/>
            <a:rect l="l" t="t" r="r" b="b"/>
            <a:pathLst>
              <a:path w="22342" h="6990" extrusionOk="0">
                <a:moveTo>
                  <a:pt x="13170" y="1"/>
                </a:moveTo>
                <a:cubicBezTo>
                  <a:pt x="13032" y="1"/>
                  <a:pt x="12888" y="10"/>
                  <a:pt x="12737" y="29"/>
                </a:cubicBezTo>
                <a:cubicBezTo>
                  <a:pt x="9880" y="333"/>
                  <a:pt x="9120" y="3190"/>
                  <a:pt x="7326" y="3494"/>
                </a:cubicBezTo>
                <a:cubicBezTo>
                  <a:pt x="5563" y="3829"/>
                  <a:pt x="700" y="3646"/>
                  <a:pt x="1" y="6990"/>
                </a:cubicBezTo>
                <a:lnTo>
                  <a:pt x="22342" y="6990"/>
                </a:lnTo>
                <a:cubicBezTo>
                  <a:pt x="22342" y="6990"/>
                  <a:pt x="21582" y="4193"/>
                  <a:pt x="18816" y="3555"/>
                </a:cubicBezTo>
                <a:cubicBezTo>
                  <a:pt x="16138" y="2950"/>
                  <a:pt x="15643" y="1"/>
                  <a:pt x="131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32"/>
          <p:cNvSpPr/>
          <p:nvPr/>
        </p:nvSpPr>
        <p:spPr>
          <a:xfrm>
            <a:off x="7292465" y="1217335"/>
            <a:ext cx="1029421" cy="2388157"/>
          </a:xfrm>
          <a:custGeom>
            <a:avLst/>
            <a:gdLst/>
            <a:ahLst/>
            <a:cxnLst/>
            <a:rect l="l" t="t" r="r" b="b"/>
            <a:pathLst>
              <a:path w="11491" h="26658" extrusionOk="0">
                <a:moveTo>
                  <a:pt x="5746" y="1"/>
                </a:moveTo>
                <a:cubicBezTo>
                  <a:pt x="2584" y="1"/>
                  <a:pt x="1" y="2615"/>
                  <a:pt x="1" y="5746"/>
                </a:cubicBezTo>
                <a:lnTo>
                  <a:pt x="1" y="20913"/>
                </a:lnTo>
                <a:cubicBezTo>
                  <a:pt x="1" y="24074"/>
                  <a:pt x="2584" y="26658"/>
                  <a:pt x="5746" y="26658"/>
                </a:cubicBezTo>
                <a:cubicBezTo>
                  <a:pt x="8907" y="26658"/>
                  <a:pt x="11490" y="24074"/>
                  <a:pt x="11490" y="20913"/>
                </a:cubicBezTo>
                <a:lnTo>
                  <a:pt x="11490" y="5746"/>
                </a:lnTo>
                <a:cubicBezTo>
                  <a:pt x="11490" y="2615"/>
                  <a:pt x="8907" y="1"/>
                  <a:pt x="57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32"/>
          <p:cNvSpPr/>
          <p:nvPr/>
        </p:nvSpPr>
        <p:spPr>
          <a:xfrm>
            <a:off x="7807130" y="1715696"/>
            <a:ext cx="90" cy="2883741"/>
          </a:xfrm>
          <a:custGeom>
            <a:avLst/>
            <a:gdLst/>
            <a:ahLst/>
            <a:cxnLst/>
            <a:rect l="l" t="t" r="r" b="b"/>
            <a:pathLst>
              <a:path w="1" h="32190" fill="none" extrusionOk="0">
                <a:moveTo>
                  <a:pt x="1" y="0"/>
                </a:moveTo>
                <a:lnTo>
                  <a:pt x="1" y="32189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32"/>
          <p:cNvSpPr/>
          <p:nvPr/>
        </p:nvSpPr>
        <p:spPr>
          <a:xfrm>
            <a:off x="7507648" y="4599348"/>
            <a:ext cx="637218" cy="90"/>
          </a:xfrm>
          <a:custGeom>
            <a:avLst/>
            <a:gdLst/>
            <a:ahLst/>
            <a:cxnLst/>
            <a:rect l="l" t="t" r="r" b="b"/>
            <a:pathLst>
              <a:path w="7113" h="1" fill="none" extrusionOk="0">
                <a:moveTo>
                  <a:pt x="0" y="0"/>
                </a:moveTo>
                <a:lnTo>
                  <a:pt x="7113" y="0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2"/>
          <p:cNvSpPr/>
          <p:nvPr/>
        </p:nvSpPr>
        <p:spPr>
          <a:xfrm>
            <a:off x="7807130" y="1568598"/>
            <a:ext cx="147188" cy="514755"/>
          </a:xfrm>
          <a:custGeom>
            <a:avLst/>
            <a:gdLst/>
            <a:ahLst/>
            <a:cxnLst/>
            <a:rect l="l" t="t" r="r" b="b"/>
            <a:pathLst>
              <a:path w="1643" h="5746" fill="none" extrusionOk="0">
                <a:moveTo>
                  <a:pt x="1642" y="1"/>
                </a:moveTo>
                <a:lnTo>
                  <a:pt x="1" y="5746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2"/>
          <p:cNvSpPr/>
          <p:nvPr/>
        </p:nvSpPr>
        <p:spPr>
          <a:xfrm>
            <a:off x="7592037" y="1824632"/>
            <a:ext cx="215183" cy="887787"/>
          </a:xfrm>
          <a:custGeom>
            <a:avLst/>
            <a:gdLst/>
            <a:ahLst/>
            <a:cxnLst/>
            <a:rect l="l" t="t" r="r" b="b"/>
            <a:pathLst>
              <a:path w="2402" h="9910" fill="none" extrusionOk="0">
                <a:moveTo>
                  <a:pt x="0" y="0"/>
                </a:moveTo>
                <a:lnTo>
                  <a:pt x="2402" y="9909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2"/>
          <p:cNvSpPr/>
          <p:nvPr/>
        </p:nvSpPr>
        <p:spPr>
          <a:xfrm>
            <a:off x="7807130" y="2410070"/>
            <a:ext cx="305037" cy="1002098"/>
          </a:xfrm>
          <a:custGeom>
            <a:avLst/>
            <a:gdLst/>
            <a:ahLst/>
            <a:cxnLst/>
            <a:rect l="l" t="t" r="r" b="b"/>
            <a:pathLst>
              <a:path w="3405" h="11186" fill="none" extrusionOk="0">
                <a:moveTo>
                  <a:pt x="3405" y="0"/>
                </a:moveTo>
                <a:lnTo>
                  <a:pt x="1" y="11186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2"/>
          <p:cNvSpPr/>
          <p:nvPr/>
        </p:nvSpPr>
        <p:spPr>
          <a:xfrm>
            <a:off x="7954229" y="2194886"/>
            <a:ext cx="90" cy="92720"/>
          </a:xfrm>
          <a:custGeom>
            <a:avLst/>
            <a:gdLst/>
            <a:ahLst/>
            <a:cxnLst/>
            <a:rect l="l" t="t" r="r" b="b"/>
            <a:pathLst>
              <a:path w="1" h="1035" fill="none" extrusionOk="0">
                <a:moveTo>
                  <a:pt x="0" y="1"/>
                </a:moveTo>
                <a:lnTo>
                  <a:pt x="0" y="1034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2"/>
          <p:cNvSpPr/>
          <p:nvPr/>
        </p:nvSpPr>
        <p:spPr>
          <a:xfrm>
            <a:off x="8084933" y="2862026"/>
            <a:ext cx="0" cy="95408"/>
          </a:xfrm>
          <a:custGeom>
            <a:avLst/>
            <a:gdLst/>
            <a:ahLst/>
            <a:cxnLst/>
            <a:rect l="l" t="t" r="r" b="b"/>
            <a:pathLst>
              <a:path h="1065" fill="none" extrusionOk="0">
                <a:moveTo>
                  <a:pt x="0" y="1"/>
                </a:moveTo>
                <a:lnTo>
                  <a:pt x="0" y="1065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2"/>
          <p:cNvSpPr/>
          <p:nvPr/>
        </p:nvSpPr>
        <p:spPr>
          <a:xfrm>
            <a:off x="7635575" y="2911029"/>
            <a:ext cx="90" cy="95408"/>
          </a:xfrm>
          <a:custGeom>
            <a:avLst/>
            <a:gdLst/>
            <a:ahLst/>
            <a:cxnLst/>
            <a:rect l="l" t="t" r="r" b="b"/>
            <a:pathLst>
              <a:path w="1" h="1065" fill="none" extrusionOk="0">
                <a:moveTo>
                  <a:pt x="1" y="1"/>
                </a:moveTo>
                <a:lnTo>
                  <a:pt x="1" y="1065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2"/>
          <p:cNvSpPr/>
          <p:nvPr/>
        </p:nvSpPr>
        <p:spPr>
          <a:xfrm>
            <a:off x="7700972" y="3270533"/>
            <a:ext cx="90" cy="95318"/>
          </a:xfrm>
          <a:custGeom>
            <a:avLst/>
            <a:gdLst/>
            <a:ahLst/>
            <a:cxnLst/>
            <a:rect l="l" t="t" r="r" b="b"/>
            <a:pathLst>
              <a:path w="1" h="1064" fill="none" extrusionOk="0">
                <a:moveTo>
                  <a:pt x="0" y="0"/>
                </a:moveTo>
                <a:lnTo>
                  <a:pt x="0" y="1064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2"/>
          <p:cNvSpPr/>
          <p:nvPr/>
        </p:nvSpPr>
        <p:spPr>
          <a:xfrm>
            <a:off x="7907913" y="2480842"/>
            <a:ext cx="90" cy="95408"/>
          </a:xfrm>
          <a:custGeom>
            <a:avLst/>
            <a:gdLst/>
            <a:ahLst/>
            <a:cxnLst/>
            <a:rect l="l" t="t" r="r" b="b"/>
            <a:pathLst>
              <a:path w="1" h="1065" fill="none" extrusionOk="0">
                <a:moveTo>
                  <a:pt x="0" y="0"/>
                </a:moveTo>
                <a:lnTo>
                  <a:pt x="0" y="1064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2"/>
          <p:cNvSpPr/>
          <p:nvPr/>
        </p:nvSpPr>
        <p:spPr>
          <a:xfrm>
            <a:off x="7551186" y="1522372"/>
            <a:ext cx="90" cy="89943"/>
          </a:xfrm>
          <a:custGeom>
            <a:avLst/>
            <a:gdLst/>
            <a:ahLst/>
            <a:cxnLst/>
            <a:rect l="l" t="t" r="r" b="b"/>
            <a:pathLst>
              <a:path w="1" h="1004" fill="none" extrusionOk="0">
                <a:moveTo>
                  <a:pt x="0" y="0"/>
                </a:moveTo>
                <a:lnTo>
                  <a:pt x="0" y="1003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2"/>
          <p:cNvSpPr/>
          <p:nvPr/>
        </p:nvSpPr>
        <p:spPr>
          <a:xfrm>
            <a:off x="8084933" y="2012491"/>
            <a:ext cx="0" cy="95408"/>
          </a:xfrm>
          <a:custGeom>
            <a:avLst/>
            <a:gdLst/>
            <a:ahLst/>
            <a:cxnLst/>
            <a:rect l="l" t="t" r="r" b="b"/>
            <a:pathLst>
              <a:path h="1065" fill="none" extrusionOk="0">
                <a:moveTo>
                  <a:pt x="0" y="0"/>
                </a:moveTo>
                <a:lnTo>
                  <a:pt x="0" y="1064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2"/>
          <p:cNvSpPr/>
          <p:nvPr/>
        </p:nvSpPr>
        <p:spPr>
          <a:xfrm>
            <a:off x="8035841" y="3177903"/>
            <a:ext cx="90" cy="92720"/>
          </a:xfrm>
          <a:custGeom>
            <a:avLst/>
            <a:gdLst/>
            <a:ahLst/>
            <a:cxnLst/>
            <a:rect l="l" t="t" r="r" b="b"/>
            <a:pathLst>
              <a:path w="1" h="1035" fill="none" extrusionOk="0">
                <a:moveTo>
                  <a:pt x="1" y="1"/>
                </a:moveTo>
                <a:lnTo>
                  <a:pt x="1" y="1034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2"/>
          <p:cNvSpPr/>
          <p:nvPr/>
        </p:nvSpPr>
        <p:spPr>
          <a:xfrm>
            <a:off x="7521265" y="2390988"/>
            <a:ext cx="90" cy="89943"/>
          </a:xfrm>
          <a:custGeom>
            <a:avLst/>
            <a:gdLst/>
            <a:ahLst/>
            <a:cxnLst/>
            <a:rect l="l" t="t" r="r" b="b"/>
            <a:pathLst>
              <a:path w="1" h="1004" fill="none" extrusionOk="0">
                <a:moveTo>
                  <a:pt x="0" y="0"/>
                </a:moveTo>
                <a:lnTo>
                  <a:pt x="0" y="1003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2"/>
          <p:cNvSpPr/>
          <p:nvPr/>
        </p:nvSpPr>
        <p:spPr>
          <a:xfrm>
            <a:off x="7455868" y="1963488"/>
            <a:ext cx="90" cy="95408"/>
          </a:xfrm>
          <a:custGeom>
            <a:avLst/>
            <a:gdLst/>
            <a:ahLst/>
            <a:cxnLst/>
            <a:rect l="l" t="t" r="r" b="b"/>
            <a:pathLst>
              <a:path w="1" h="1065" fill="none" extrusionOk="0">
                <a:moveTo>
                  <a:pt x="1" y="0"/>
                </a:moveTo>
                <a:lnTo>
                  <a:pt x="1" y="1064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2"/>
          <p:cNvSpPr/>
          <p:nvPr/>
        </p:nvSpPr>
        <p:spPr>
          <a:xfrm>
            <a:off x="7455868" y="2818488"/>
            <a:ext cx="90" cy="92631"/>
          </a:xfrm>
          <a:custGeom>
            <a:avLst/>
            <a:gdLst/>
            <a:ahLst/>
            <a:cxnLst/>
            <a:rect l="l" t="t" r="r" b="b"/>
            <a:pathLst>
              <a:path w="1" h="1034" fill="none" extrusionOk="0">
                <a:moveTo>
                  <a:pt x="1" y="1"/>
                </a:moveTo>
                <a:lnTo>
                  <a:pt x="1" y="1034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2"/>
          <p:cNvSpPr/>
          <p:nvPr/>
        </p:nvSpPr>
        <p:spPr>
          <a:xfrm>
            <a:off x="7771744" y="1405284"/>
            <a:ext cx="90" cy="95408"/>
          </a:xfrm>
          <a:custGeom>
            <a:avLst/>
            <a:gdLst/>
            <a:ahLst/>
            <a:cxnLst/>
            <a:rect l="l" t="t" r="r" b="b"/>
            <a:pathLst>
              <a:path w="1" h="1065" fill="none" extrusionOk="0">
                <a:moveTo>
                  <a:pt x="1" y="0"/>
                </a:moveTo>
                <a:lnTo>
                  <a:pt x="1" y="1064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2"/>
          <p:cNvSpPr/>
          <p:nvPr/>
        </p:nvSpPr>
        <p:spPr>
          <a:xfrm>
            <a:off x="8112078" y="1601296"/>
            <a:ext cx="90" cy="89943"/>
          </a:xfrm>
          <a:custGeom>
            <a:avLst/>
            <a:gdLst/>
            <a:ahLst/>
            <a:cxnLst/>
            <a:rect l="l" t="t" r="r" b="b"/>
            <a:pathLst>
              <a:path w="1" h="1004" fill="none" extrusionOk="0">
                <a:moveTo>
                  <a:pt x="1" y="1"/>
                </a:moveTo>
                <a:lnTo>
                  <a:pt x="1" y="1004"/>
                </a:lnTo>
              </a:path>
            </a:pathLst>
          </a:custGeom>
          <a:solidFill>
            <a:schemeClr val="dk1"/>
          </a:solidFill>
          <a:ln w="6850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" name="Google Shape;940;p32"/>
          <p:cNvGrpSpPr/>
          <p:nvPr/>
        </p:nvGrpSpPr>
        <p:grpSpPr>
          <a:xfrm>
            <a:off x="713213" y="751762"/>
            <a:ext cx="1026734" cy="3847676"/>
            <a:chOff x="8648513" y="751762"/>
            <a:chExt cx="1026734" cy="3847676"/>
          </a:xfrm>
        </p:grpSpPr>
        <p:sp>
          <p:nvSpPr>
            <p:cNvPr id="941" name="Google Shape;941;p32"/>
            <p:cNvSpPr/>
            <p:nvPr/>
          </p:nvSpPr>
          <p:spPr>
            <a:xfrm>
              <a:off x="8648513" y="751762"/>
              <a:ext cx="1026734" cy="2853730"/>
            </a:xfrm>
            <a:custGeom>
              <a:avLst/>
              <a:gdLst/>
              <a:ahLst/>
              <a:cxnLst/>
              <a:rect l="l" t="t" r="r" b="b"/>
              <a:pathLst>
                <a:path w="11461" h="31855" extrusionOk="0">
                  <a:moveTo>
                    <a:pt x="5746" y="0"/>
                  </a:moveTo>
                  <a:cubicBezTo>
                    <a:pt x="2585" y="0"/>
                    <a:pt x="1" y="2584"/>
                    <a:pt x="1" y="5745"/>
                  </a:cubicBezTo>
                  <a:lnTo>
                    <a:pt x="1" y="26110"/>
                  </a:lnTo>
                  <a:cubicBezTo>
                    <a:pt x="1" y="29271"/>
                    <a:pt x="2585" y="31855"/>
                    <a:pt x="5746" y="31855"/>
                  </a:cubicBezTo>
                  <a:cubicBezTo>
                    <a:pt x="8937" y="31855"/>
                    <a:pt x="11460" y="29271"/>
                    <a:pt x="11460" y="26110"/>
                  </a:cubicBezTo>
                  <a:lnTo>
                    <a:pt x="11460" y="5745"/>
                  </a:lnTo>
                  <a:cubicBezTo>
                    <a:pt x="11460" y="2584"/>
                    <a:pt x="8876" y="0"/>
                    <a:pt x="5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9144097" y="1132946"/>
              <a:ext cx="90" cy="3466492"/>
            </a:xfrm>
            <a:custGeom>
              <a:avLst/>
              <a:gdLst/>
              <a:ahLst/>
              <a:cxnLst/>
              <a:rect l="l" t="t" r="r" b="b"/>
              <a:pathLst>
                <a:path w="1" h="38695" fill="none" extrusionOk="0">
                  <a:moveTo>
                    <a:pt x="1" y="1"/>
                  </a:moveTo>
                  <a:lnTo>
                    <a:pt x="1" y="3869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8844614" y="4599348"/>
              <a:ext cx="637218" cy="90"/>
            </a:xfrm>
            <a:custGeom>
              <a:avLst/>
              <a:gdLst/>
              <a:ahLst/>
              <a:cxnLst/>
              <a:rect l="l" t="t" r="r" b="b"/>
              <a:pathLst>
                <a:path w="7113" h="1" fill="none" extrusionOk="0">
                  <a:moveTo>
                    <a:pt x="0" y="0"/>
                  </a:moveTo>
                  <a:lnTo>
                    <a:pt x="7113" y="0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9144097" y="1165644"/>
              <a:ext cx="188039" cy="917709"/>
            </a:xfrm>
            <a:custGeom>
              <a:avLst/>
              <a:gdLst/>
              <a:ahLst/>
              <a:cxnLst/>
              <a:rect l="l" t="t" r="r" b="b"/>
              <a:pathLst>
                <a:path w="2099" h="10244" fill="none" extrusionOk="0">
                  <a:moveTo>
                    <a:pt x="2098" y="0"/>
                  </a:moveTo>
                  <a:lnTo>
                    <a:pt x="1" y="1024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8896305" y="1454287"/>
              <a:ext cx="247882" cy="1211816"/>
            </a:xfrm>
            <a:custGeom>
              <a:avLst/>
              <a:gdLst/>
              <a:ahLst/>
              <a:cxnLst/>
              <a:rect l="l" t="t" r="r" b="b"/>
              <a:pathLst>
                <a:path w="2767" h="13527" fill="none" extrusionOk="0">
                  <a:moveTo>
                    <a:pt x="1" y="0"/>
                  </a:moveTo>
                  <a:lnTo>
                    <a:pt x="2767" y="13526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9144097" y="2410070"/>
              <a:ext cx="217960" cy="882323"/>
            </a:xfrm>
            <a:custGeom>
              <a:avLst/>
              <a:gdLst/>
              <a:ahLst/>
              <a:cxnLst/>
              <a:rect l="l" t="t" r="r" b="b"/>
              <a:pathLst>
                <a:path w="2433" h="9849" fill="none" extrusionOk="0">
                  <a:moveTo>
                    <a:pt x="2433" y="0"/>
                  </a:moveTo>
                  <a:lnTo>
                    <a:pt x="1" y="9848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8967166" y="1192878"/>
              <a:ext cx="90" cy="89943"/>
            </a:xfrm>
            <a:custGeom>
              <a:avLst/>
              <a:gdLst/>
              <a:ahLst/>
              <a:cxnLst/>
              <a:rect l="l" t="t" r="r" b="b"/>
              <a:pathLst>
                <a:path w="1" h="1004" fill="none" extrusionOk="0">
                  <a:moveTo>
                    <a:pt x="0" y="0"/>
                  </a:moveTo>
                  <a:lnTo>
                    <a:pt x="0" y="1003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9054243" y="1620378"/>
              <a:ext cx="90" cy="95408"/>
            </a:xfrm>
            <a:custGeom>
              <a:avLst/>
              <a:gdLst/>
              <a:ahLst/>
              <a:cxnLst/>
              <a:rect l="l" t="t" r="r" b="b"/>
              <a:pathLst>
                <a:path w="1" h="1065" fill="none" extrusionOk="0">
                  <a:moveTo>
                    <a:pt x="1" y="0"/>
                  </a:moveTo>
                  <a:lnTo>
                    <a:pt x="1" y="106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9332046" y="931469"/>
              <a:ext cx="90" cy="92631"/>
            </a:xfrm>
            <a:custGeom>
              <a:avLst/>
              <a:gdLst/>
              <a:ahLst/>
              <a:cxnLst/>
              <a:rect l="l" t="t" r="r" b="b"/>
              <a:pathLst>
                <a:path w="1" h="1034" fill="none" extrusionOk="0">
                  <a:moveTo>
                    <a:pt x="0" y="0"/>
                  </a:moveTo>
                  <a:lnTo>
                    <a:pt x="0" y="103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9253032" y="2083263"/>
              <a:ext cx="90" cy="92720"/>
            </a:xfrm>
            <a:custGeom>
              <a:avLst/>
              <a:gdLst/>
              <a:ahLst/>
              <a:cxnLst/>
              <a:rect l="l" t="t" r="r" b="b"/>
              <a:pathLst>
                <a:path w="1" h="1035" fill="none" extrusionOk="0">
                  <a:moveTo>
                    <a:pt x="1" y="1"/>
                  </a:moveTo>
                  <a:lnTo>
                    <a:pt x="1" y="103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9239415" y="2505388"/>
              <a:ext cx="90" cy="92631"/>
            </a:xfrm>
            <a:custGeom>
              <a:avLst/>
              <a:gdLst/>
              <a:ahLst/>
              <a:cxnLst/>
              <a:rect l="l" t="t" r="r" b="b"/>
              <a:pathLst>
                <a:path w="1" h="1034" fill="none" extrusionOk="0">
                  <a:moveTo>
                    <a:pt x="1" y="0"/>
                  </a:moveTo>
                  <a:lnTo>
                    <a:pt x="1" y="1033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9361968" y="2935575"/>
              <a:ext cx="90" cy="95408"/>
            </a:xfrm>
            <a:custGeom>
              <a:avLst/>
              <a:gdLst/>
              <a:ahLst/>
              <a:cxnLst/>
              <a:rect l="l" t="t" r="r" b="b"/>
              <a:pathLst>
                <a:path w="1" h="1065" fill="none" extrusionOk="0">
                  <a:moveTo>
                    <a:pt x="1" y="1"/>
                  </a:moveTo>
                  <a:lnTo>
                    <a:pt x="1" y="106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9579838" y="2867491"/>
              <a:ext cx="90" cy="89943"/>
            </a:xfrm>
            <a:custGeom>
              <a:avLst/>
              <a:gdLst/>
              <a:ahLst/>
              <a:cxnLst/>
              <a:rect l="l" t="t" r="r" b="b"/>
              <a:pathLst>
                <a:path w="1" h="1004" fill="none" extrusionOk="0">
                  <a:moveTo>
                    <a:pt x="0" y="1"/>
                  </a:moveTo>
                  <a:lnTo>
                    <a:pt x="0" y="100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9397354" y="1715696"/>
              <a:ext cx="90" cy="92631"/>
            </a:xfrm>
            <a:custGeom>
              <a:avLst/>
              <a:gdLst/>
              <a:ahLst/>
              <a:cxnLst/>
              <a:rect l="l" t="t" r="r" b="b"/>
              <a:pathLst>
                <a:path w="1" h="1034" fill="none" extrusionOk="0">
                  <a:moveTo>
                    <a:pt x="1" y="0"/>
                  </a:moveTo>
                  <a:lnTo>
                    <a:pt x="1" y="103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9468215" y="2148660"/>
              <a:ext cx="90" cy="89943"/>
            </a:xfrm>
            <a:custGeom>
              <a:avLst/>
              <a:gdLst/>
              <a:ahLst/>
              <a:cxnLst/>
              <a:rect l="l" t="t" r="r" b="b"/>
              <a:pathLst>
                <a:path w="1" h="1004" fill="none" extrusionOk="0">
                  <a:moveTo>
                    <a:pt x="0" y="0"/>
                  </a:moveTo>
                  <a:lnTo>
                    <a:pt x="0" y="1003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9503601" y="1315430"/>
              <a:ext cx="90" cy="89943"/>
            </a:xfrm>
            <a:custGeom>
              <a:avLst/>
              <a:gdLst/>
              <a:ahLst/>
              <a:cxnLst/>
              <a:rect l="l" t="t" r="r" b="b"/>
              <a:pathLst>
                <a:path w="1" h="1004" fill="none" extrusionOk="0">
                  <a:moveTo>
                    <a:pt x="0" y="0"/>
                  </a:moveTo>
                  <a:lnTo>
                    <a:pt x="0" y="1003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9070637" y="857920"/>
              <a:ext cx="90" cy="95408"/>
            </a:xfrm>
            <a:custGeom>
              <a:avLst/>
              <a:gdLst/>
              <a:ahLst/>
              <a:cxnLst/>
              <a:rect l="l" t="t" r="r" b="b"/>
              <a:pathLst>
                <a:path w="1" h="1065" fill="none" extrusionOk="0">
                  <a:moveTo>
                    <a:pt x="0" y="1"/>
                  </a:moveTo>
                  <a:lnTo>
                    <a:pt x="0" y="1065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8787459" y="1669381"/>
              <a:ext cx="90" cy="92720"/>
            </a:xfrm>
            <a:custGeom>
              <a:avLst/>
              <a:gdLst/>
              <a:ahLst/>
              <a:cxnLst/>
              <a:rect l="l" t="t" r="r" b="b"/>
              <a:pathLst>
                <a:path w="1" h="1035" fill="none" extrusionOk="0">
                  <a:moveTo>
                    <a:pt x="0" y="1"/>
                  </a:moveTo>
                  <a:lnTo>
                    <a:pt x="0" y="103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8814693" y="1987945"/>
              <a:ext cx="90" cy="95408"/>
            </a:xfrm>
            <a:custGeom>
              <a:avLst/>
              <a:gdLst/>
              <a:ahLst/>
              <a:cxnLst/>
              <a:rect l="l" t="t" r="r" b="b"/>
              <a:pathLst>
                <a:path w="1" h="1065" fill="none" extrusionOk="0">
                  <a:moveTo>
                    <a:pt x="0" y="1"/>
                  </a:moveTo>
                  <a:lnTo>
                    <a:pt x="0" y="1065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8937156" y="2287517"/>
              <a:ext cx="90" cy="95408"/>
            </a:xfrm>
            <a:custGeom>
              <a:avLst/>
              <a:gdLst/>
              <a:ahLst/>
              <a:cxnLst/>
              <a:rect l="l" t="t" r="r" b="b"/>
              <a:pathLst>
                <a:path w="1" h="1065" fill="none" extrusionOk="0">
                  <a:moveTo>
                    <a:pt x="1" y="0"/>
                  </a:moveTo>
                  <a:lnTo>
                    <a:pt x="1" y="106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9018857" y="2862026"/>
              <a:ext cx="90" cy="95408"/>
            </a:xfrm>
            <a:custGeom>
              <a:avLst/>
              <a:gdLst/>
              <a:ahLst/>
              <a:cxnLst/>
              <a:rect l="l" t="t" r="r" b="b"/>
              <a:pathLst>
                <a:path w="1" h="1065" fill="none" extrusionOk="0">
                  <a:moveTo>
                    <a:pt x="1" y="1"/>
                  </a:moveTo>
                  <a:lnTo>
                    <a:pt x="1" y="1065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9269426" y="3224218"/>
              <a:ext cx="90" cy="95408"/>
            </a:xfrm>
            <a:custGeom>
              <a:avLst/>
              <a:gdLst/>
              <a:ahLst/>
              <a:cxnLst/>
              <a:rect l="l" t="t" r="r" b="b"/>
              <a:pathLst>
                <a:path w="1" h="1065" fill="none" extrusionOk="0">
                  <a:moveTo>
                    <a:pt x="0" y="0"/>
                  </a:moveTo>
                  <a:lnTo>
                    <a:pt x="0" y="106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8814693" y="2617011"/>
              <a:ext cx="90" cy="95408"/>
            </a:xfrm>
            <a:custGeom>
              <a:avLst/>
              <a:gdLst/>
              <a:ahLst/>
              <a:cxnLst/>
              <a:rect l="l" t="t" r="r" b="b"/>
              <a:pathLst>
                <a:path w="1" h="1065" fill="none" extrusionOk="0">
                  <a:moveTo>
                    <a:pt x="0" y="0"/>
                  </a:moveTo>
                  <a:lnTo>
                    <a:pt x="0" y="106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8896305" y="3131587"/>
              <a:ext cx="90" cy="92720"/>
            </a:xfrm>
            <a:custGeom>
              <a:avLst/>
              <a:gdLst/>
              <a:ahLst/>
              <a:cxnLst/>
              <a:rect l="l" t="t" r="r" b="b"/>
              <a:pathLst>
                <a:path w="1" h="1035" fill="none" extrusionOk="0">
                  <a:moveTo>
                    <a:pt x="1" y="1"/>
                  </a:moveTo>
                  <a:lnTo>
                    <a:pt x="1" y="103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3"/>
          <p:cNvSpPr/>
          <p:nvPr/>
        </p:nvSpPr>
        <p:spPr>
          <a:xfrm>
            <a:off x="2271663" y="3797300"/>
            <a:ext cx="2330468" cy="802120"/>
          </a:xfrm>
          <a:custGeom>
            <a:avLst/>
            <a:gdLst/>
            <a:ahLst/>
            <a:cxnLst/>
            <a:rect l="l" t="t" r="r" b="b"/>
            <a:pathLst>
              <a:path w="30124" h="10368" extrusionOk="0">
                <a:moveTo>
                  <a:pt x="15584" y="0"/>
                </a:moveTo>
                <a:cubicBezTo>
                  <a:pt x="10123" y="0"/>
                  <a:pt x="7904" y="4380"/>
                  <a:pt x="7904" y="4380"/>
                </a:cubicBezTo>
                <a:cubicBezTo>
                  <a:pt x="7904" y="4380"/>
                  <a:pt x="366" y="4532"/>
                  <a:pt x="1" y="10368"/>
                </a:cubicBezTo>
                <a:lnTo>
                  <a:pt x="30123" y="10368"/>
                </a:lnTo>
                <a:cubicBezTo>
                  <a:pt x="30123" y="10368"/>
                  <a:pt x="29409" y="5810"/>
                  <a:pt x="25208" y="5810"/>
                </a:cubicBezTo>
                <a:cubicBezTo>
                  <a:pt x="24742" y="5810"/>
                  <a:pt x="24234" y="5866"/>
                  <a:pt x="23679" y="5991"/>
                </a:cubicBezTo>
                <a:cubicBezTo>
                  <a:pt x="23679" y="5991"/>
                  <a:pt x="21430" y="124"/>
                  <a:pt x="15807" y="3"/>
                </a:cubicBezTo>
                <a:cubicBezTo>
                  <a:pt x="15732" y="1"/>
                  <a:pt x="15657" y="0"/>
                  <a:pt x="155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3"/>
          <p:cNvSpPr/>
          <p:nvPr/>
        </p:nvSpPr>
        <p:spPr>
          <a:xfrm>
            <a:off x="713225" y="4038926"/>
            <a:ext cx="1628503" cy="560494"/>
          </a:xfrm>
          <a:custGeom>
            <a:avLst/>
            <a:gdLst/>
            <a:ahLst/>
            <a:cxnLst/>
            <a:rect l="l" t="t" r="r" b="b"/>
            <a:pathLst>
              <a:path w="30124" h="10368" extrusionOk="0">
                <a:moveTo>
                  <a:pt x="15584" y="0"/>
                </a:moveTo>
                <a:cubicBezTo>
                  <a:pt x="10123" y="0"/>
                  <a:pt x="7904" y="4380"/>
                  <a:pt x="7904" y="4380"/>
                </a:cubicBezTo>
                <a:cubicBezTo>
                  <a:pt x="7904" y="4380"/>
                  <a:pt x="366" y="4532"/>
                  <a:pt x="1" y="10368"/>
                </a:cubicBezTo>
                <a:lnTo>
                  <a:pt x="30123" y="10368"/>
                </a:lnTo>
                <a:cubicBezTo>
                  <a:pt x="30123" y="10368"/>
                  <a:pt x="29409" y="5810"/>
                  <a:pt x="25208" y="5810"/>
                </a:cubicBezTo>
                <a:cubicBezTo>
                  <a:pt x="24742" y="5810"/>
                  <a:pt x="24234" y="5866"/>
                  <a:pt x="23679" y="5991"/>
                </a:cubicBezTo>
                <a:cubicBezTo>
                  <a:pt x="23679" y="5991"/>
                  <a:pt x="21430" y="124"/>
                  <a:pt x="15807" y="3"/>
                </a:cubicBezTo>
                <a:cubicBezTo>
                  <a:pt x="15732" y="1"/>
                  <a:pt x="15657" y="0"/>
                  <a:pt x="155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8" name="Google Shape;968;p33"/>
          <p:cNvGrpSpPr/>
          <p:nvPr/>
        </p:nvGrpSpPr>
        <p:grpSpPr>
          <a:xfrm>
            <a:off x="-10595" y="537036"/>
            <a:ext cx="2188681" cy="4059897"/>
            <a:chOff x="218005" y="537036"/>
            <a:chExt cx="2188681" cy="4059897"/>
          </a:xfrm>
        </p:grpSpPr>
        <p:sp>
          <p:nvSpPr>
            <p:cNvPr id="969" name="Google Shape;969;p33"/>
            <p:cNvSpPr/>
            <p:nvPr/>
          </p:nvSpPr>
          <p:spPr>
            <a:xfrm>
              <a:off x="218005" y="537036"/>
              <a:ext cx="2188681" cy="3290034"/>
            </a:xfrm>
            <a:custGeom>
              <a:avLst/>
              <a:gdLst/>
              <a:ahLst/>
              <a:cxnLst/>
              <a:rect l="l" t="t" r="r" b="b"/>
              <a:pathLst>
                <a:path w="18664" h="28057" extrusionOk="0">
                  <a:moveTo>
                    <a:pt x="9302" y="1"/>
                  </a:moveTo>
                  <a:cubicBezTo>
                    <a:pt x="3040" y="1"/>
                    <a:pt x="5958" y="8937"/>
                    <a:pt x="5958" y="8937"/>
                  </a:cubicBezTo>
                  <a:cubicBezTo>
                    <a:pt x="1308" y="13314"/>
                    <a:pt x="4651" y="19120"/>
                    <a:pt x="4651" y="19120"/>
                  </a:cubicBezTo>
                  <a:cubicBezTo>
                    <a:pt x="1" y="24135"/>
                    <a:pt x="4256" y="28056"/>
                    <a:pt x="9271" y="28056"/>
                  </a:cubicBezTo>
                  <a:cubicBezTo>
                    <a:pt x="14287" y="28056"/>
                    <a:pt x="18664" y="24135"/>
                    <a:pt x="13983" y="19120"/>
                  </a:cubicBezTo>
                  <a:cubicBezTo>
                    <a:pt x="13983" y="19120"/>
                    <a:pt x="17326" y="13345"/>
                    <a:pt x="12645" y="8937"/>
                  </a:cubicBezTo>
                  <a:cubicBezTo>
                    <a:pt x="12645" y="8937"/>
                    <a:pt x="15594" y="1"/>
                    <a:pt x="9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1315840" y="946989"/>
              <a:ext cx="117" cy="3649913"/>
            </a:xfrm>
            <a:custGeom>
              <a:avLst/>
              <a:gdLst/>
              <a:ahLst/>
              <a:cxnLst/>
              <a:rect l="l" t="t" r="r" b="b"/>
              <a:pathLst>
                <a:path w="1" h="31126" fill="none" extrusionOk="0">
                  <a:moveTo>
                    <a:pt x="0" y="0"/>
                  </a:moveTo>
                  <a:lnTo>
                    <a:pt x="0" y="31126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1315840" y="946989"/>
              <a:ext cx="135561" cy="285300"/>
            </a:xfrm>
            <a:custGeom>
              <a:avLst/>
              <a:gdLst/>
              <a:ahLst/>
              <a:cxnLst/>
              <a:rect l="l" t="t" r="r" b="b"/>
              <a:pathLst>
                <a:path w="1156" h="2433" fill="none" extrusionOk="0">
                  <a:moveTo>
                    <a:pt x="1156" y="0"/>
                  </a:moveTo>
                  <a:lnTo>
                    <a:pt x="0" y="2432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987967" y="1748954"/>
              <a:ext cx="327997" cy="481245"/>
            </a:xfrm>
            <a:custGeom>
              <a:avLst/>
              <a:gdLst/>
              <a:ahLst/>
              <a:cxnLst/>
              <a:rect l="l" t="t" r="r" b="b"/>
              <a:pathLst>
                <a:path w="2797" h="4104" fill="none" extrusionOk="0">
                  <a:moveTo>
                    <a:pt x="0" y="0"/>
                  </a:moveTo>
                  <a:lnTo>
                    <a:pt x="2796" y="410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1315840" y="2518789"/>
              <a:ext cx="413602" cy="670272"/>
            </a:xfrm>
            <a:custGeom>
              <a:avLst/>
              <a:gdLst/>
              <a:ahLst/>
              <a:cxnLst/>
              <a:rect l="l" t="t" r="r" b="b"/>
              <a:pathLst>
                <a:path w="3527" h="5716" fill="none" extrusionOk="0">
                  <a:moveTo>
                    <a:pt x="3526" y="1"/>
                  </a:moveTo>
                  <a:lnTo>
                    <a:pt x="0" y="5715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1522578" y="1902218"/>
              <a:ext cx="117" cy="117732"/>
            </a:xfrm>
            <a:custGeom>
              <a:avLst/>
              <a:gdLst/>
              <a:ahLst/>
              <a:cxnLst/>
              <a:rect l="l" t="t" r="r" b="b"/>
              <a:pathLst>
                <a:path w="1" h="1004" fill="none" extrusionOk="0">
                  <a:moveTo>
                    <a:pt x="0" y="0"/>
                  </a:moveTo>
                  <a:lnTo>
                    <a:pt x="0" y="100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1055629" y="832892"/>
              <a:ext cx="117" cy="114214"/>
            </a:xfrm>
            <a:custGeom>
              <a:avLst/>
              <a:gdLst/>
              <a:ahLst/>
              <a:cxnLst/>
              <a:rect l="l" t="t" r="r" b="b"/>
              <a:pathLst>
                <a:path w="1" h="974" fill="none" extrusionOk="0">
                  <a:moveTo>
                    <a:pt x="1" y="1"/>
                  </a:moveTo>
                  <a:lnTo>
                    <a:pt x="1" y="973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1576050" y="1175067"/>
              <a:ext cx="117" cy="114214"/>
            </a:xfrm>
            <a:custGeom>
              <a:avLst/>
              <a:gdLst/>
              <a:ahLst/>
              <a:cxnLst/>
              <a:rect l="l" t="t" r="r" b="b"/>
              <a:pathLst>
                <a:path w="1" h="974" fill="none" extrusionOk="0">
                  <a:moveTo>
                    <a:pt x="0" y="1"/>
                  </a:moveTo>
                  <a:lnTo>
                    <a:pt x="0" y="973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076971" y="3053511"/>
              <a:ext cx="117" cy="121249"/>
            </a:xfrm>
            <a:custGeom>
              <a:avLst/>
              <a:gdLst/>
              <a:ahLst/>
              <a:cxnLst/>
              <a:rect l="l" t="t" r="r" b="b"/>
              <a:pathLst>
                <a:path w="1" h="1034" fill="none" extrusionOk="0">
                  <a:moveTo>
                    <a:pt x="1" y="0"/>
                  </a:moveTo>
                  <a:lnTo>
                    <a:pt x="1" y="103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112619" y="1517241"/>
              <a:ext cx="117" cy="117732"/>
            </a:xfrm>
            <a:custGeom>
              <a:avLst/>
              <a:gdLst/>
              <a:ahLst/>
              <a:cxnLst/>
              <a:rect l="l" t="t" r="r" b="b"/>
              <a:pathLst>
                <a:path w="1" h="1004" fill="none" extrusionOk="0">
                  <a:moveTo>
                    <a:pt x="1" y="1"/>
                  </a:moveTo>
                  <a:lnTo>
                    <a:pt x="1" y="100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754293" y="2066152"/>
              <a:ext cx="117" cy="114214"/>
            </a:xfrm>
            <a:custGeom>
              <a:avLst/>
              <a:gdLst/>
              <a:ahLst/>
              <a:cxnLst/>
              <a:rect l="l" t="t" r="r" b="b"/>
              <a:pathLst>
                <a:path w="1" h="974" fill="none" extrusionOk="0">
                  <a:moveTo>
                    <a:pt x="0" y="1"/>
                  </a:moveTo>
                  <a:lnTo>
                    <a:pt x="0" y="973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576050" y="3053511"/>
              <a:ext cx="117" cy="121249"/>
            </a:xfrm>
            <a:custGeom>
              <a:avLst/>
              <a:gdLst/>
              <a:ahLst/>
              <a:cxnLst/>
              <a:rect l="l" t="t" r="r" b="b"/>
              <a:pathLst>
                <a:path w="1" h="1034" fill="none" extrusionOk="0">
                  <a:moveTo>
                    <a:pt x="0" y="0"/>
                  </a:moveTo>
                  <a:lnTo>
                    <a:pt x="0" y="103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877386" y="2151754"/>
              <a:ext cx="117" cy="114096"/>
            </a:xfrm>
            <a:custGeom>
              <a:avLst/>
              <a:gdLst/>
              <a:ahLst/>
              <a:cxnLst/>
              <a:rect l="l" t="t" r="r" b="b"/>
              <a:pathLst>
                <a:path w="1" h="973" fill="none" extrusionOk="0">
                  <a:moveTo>
                    <a:pt x="1" y="0"/>
                  </a:moveTo>
                  <a:lnTo>
                    <a:pt x="1" y="973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1522578" y="2258699"/>
              <a:ext cx="117" cy="114096"/>
            </a:xfrm>
            <a:custGeom>
              <a:avLst/>
              <a:gdLst/>
              <a:ahLst/>
              <a:cxnLst/>
              <a:rect l="l" t="t" r="r" b="b"/>
              <a:pathLst>
                <a:path w="1" h="973" fill="none" extrusionOk="0">
                  <a:moveTo>
                    <a:pt x="0" y="0"/>
                  </a:moveTo>
                  <a:lnTo>
                    <a:pt x="0" y="973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1832626" y="3185315"/>
              <a:ext cx="117" cy="117732"/>
            </a:xfrm>
            <a:custGeom>
              <a:avLst/>
              <a:gdLst/>
              <a:ahLst/>
              <a:cxnLst/>
              <a:rect l="l" t="t" r="r" b="b"/>
              <a:pathLst>
                <a:path w="1" h="1004" fill="none" extrusionOk="0">
                  <a:moveTo>
                    <a:pt x="1" y="1"/>
                  </a:moveTo>
                  <a:lnTo>
                    <a:pt x="1" y="100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1148268" y="2479623"/>
              <a:ext cx="117" cy="114214"/>
            </a:xfrm>
            <a:custGeom>
              <a:avLst/>
              <a:gdLst/>
              <a:ahLst/>
              <a:cxnLst/>
              <a:rect l="l" t="t" r="r" b="b"/>
              <a:pathLst>
                <a:path w="1" h="974" fill="none" extrusionOk="0">
                  <a:moveTo>
                    <a:pt x="1" y="1"/>
                  </a:moveTo>
                  <a:lnTo>
                    <a:pt x="1" y="973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741945" y="3185315"/>
              <a:ext cx="117" cy="117732"/>
            </a:xfrm>
            <a:custGeom>
              <a:avLst/>
              <a:gdLst/>
              <a:ahLst/>
              <a:cxnLst/>
              <a:rect l="l" t="t" r="r" b="b"/>
              <a:pathLst>
                <a:path w="1" h="1004" fill="none" extrusionOk="0">
                  <a:moveTo>
                    <a:pt x="1" y="1"/>
                  </a:moveTo>
                  <a:lnTo>
                    <a:pt x="1" y="100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959354" y="2689877"/>
              <a:ext cx="117" cy="114214"/>
            </a:xfrm>
            <a:custGeom>
              <a:avLst/>
              <a:gdLst/>
              <a:ahLst/>
              <a:cxnLst/>
              <a:rect l="l" t="t" r="r" b="b"/>
              <a:pathLst>
                <a:path w="1" h="974" fill="none" extrusionOk="0">
                  <a:moveTo>
                    <a:pt x="1" y="1"/>
                  </a:moveTo>
                  <a:lnTo>
                    <a:pt x="1" y="97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1522578" y="3477653"/>
              <a:ext cx="117" cy="117732"/>
            </a:xfrm>
            <a:custGeom>
              <a:avLst/>
              <a:gdLst/>
              <a:ahLst/>
              <a:cxnLst/>
              <a:rect l="l" t="t" r="r" b="b"/>
              <a:pathLst>
                <a:path w="1" h="1004" fill="none" extrusionOk="0">
                  <a:moveTo>
                    <a:pt x="0" y="0"/>
                  </a:moveTo>
                  <a:lnTo>
                    <a:pt x="0" y="1003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1048476" y="4596816"/>
              <a:ext cx="527704" cy="117"/>
            </a:xfrm>
            <a:custGeom>
              <a:avLst/>
              <a:gdLst/>
              <a:ahLst/>
              <a:cxnLst/>
              <a:rect l="l" t="t" r="r" b="b"/>
              <a:pathLst>
                <a:path w="4500" h="1" fill="none" extrusionOk="0">
                  <a:moveTo>
                    <a:pt x="1" y="1"/>
                  </a:moveTo>
                  <a:lnTo>
                    <a:pt x="4499" y="1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33"/>
          <p:cNvGrpSpPr/>
          <p:nvPr/>
        </p:nvGrpSpPr>
        <p:grpSpPr>
          <a:xfrm>
            <a:off x="1623581" y="1792459"/>
            <a:ext cx="1461622" cy="2804474"/>
            <a:chOff x="2156981" y="1792459"/>
            <a:chExt cx="1461622" cy="2804474"/>
          </a:xfrm>
        </p:grpSpPr>
        <p:sp>
          <p:nvSpPr>
            <p:cNvPr id="990" name="Google Shape;990;p33"/>
            <p:cNvSpPr/>
            <p:nvPr/>
          </p:nvSpPr>
          <p:spPr>
            <a:xfrm>
              <a:off x="2156981" y="1792459"/>
              <a:ext cx="1461622" cy="1909854"/>
            </a:xfrm>
            <a:custGeom>
              <a:avLst/>
              <a:gdLst/>
              <a:ahLst/>
              <a:cxnLst/>
              <a:rect l="l" t="t" r="r" b="b"/>
              <a:pathLst>
                <a:path w="12464" h="16287" extrusionOk="0">
                  <a:moveTo>
                    <a:pt x="7463" y="0"/>
                  </a:moveTo>
                  <a:cubicBezTo>
                    <a:pt x="7362" y="0"/>
                    <a:pt x="7256" y="8"/>
                    <a:pt x="7144" y="25"/>
                  </a:cubicBezTo>
                  <a:cubicBezTo>
                    <a:pt x="1369" y="784"/>
                    <a:pt x="3922" y="8140"/>
                    <a:pt x="3922" y="8140"/>
                  </a:cubicBezTo>
                  <a:cubicBezTo>
                    <a:pt x="1" y="12365"/>
                    <a:pt x="4925" y="16286"/>
                    <a:pt x="7144" y="16286"/>
                  </a:cubicBezTo>
                  <a:cubicBezTo>
                    <a:pt x="8724" y="16286"/>
                    <a:pt x="12463" y="13885"/>
                    <a:pt x="12463" y="10268"/>
                  </a:cubicBezTo>
                  <a:cubicBezTo>
                    <a:pt x="12463" y="4979"/>
                    <a:pt x="9302" y="4128"/>
                    <a:pt x="9302" y="4128"/>
                  </a:cubicBezTo>
                  <a:cubicBezTo>
                    <a:pt x="9331" y="1984"/>
                    <a:pt x="9063" y="0"/>
                    <a:pt x="7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2976780" y="2151754"/>
              <a:ext cx="117" cy="2445158"/>
            </a:xfrm>
            <a:custGeom>
              <a:avLst/>
              <a:gdLst/>
              <a:ahLst/>
              <a:cxnLst/>
              <a:rect l="l" t="t" r="r" b="b"/>
              <a:pathLst>
                <a:path w="1" h="20852" fill="none" extrusionOk="0">
                  <a:moveTo>
                    <a:pt x="1" y="0"/>
                  </a:moveTo>
                  <a:lnTo>
                    <a:pt x="1" y="20852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2823515" y="2123142"/>
              <a:ext cx="153386" cy="299606"/>
            </a:xfrm>
            <a:custGeom>
              <a:avLst/>
              <a:gdLst/>
              <a:ahLst/>
              <a:cxnLst/>
              <a:rect l="l" t="t" r="r" b="b"/>
              <a:pathLst>
                <a:path w="1308" h="2555" fill="none" extrusionOk="0">
                  <a:moveTo>
                    <a:pt x="1" y="1"/>
                  </a:moveTo>
                  <a:lnTo>
                    <a:pt x="1308" y="255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2976780" y="2422633"/>
              <a:ext cx="256816" cy="345807"/>
            </a:xfrm>
            <a:custGeom>
              <a:avLst/>
              <a:gdLst/>
              <a:ahLst/>
              <a:cxnLst/>
              <a:rect l="l" t="t" r="r" b="b"/>
              <a:pathLst>
                <a:path w="2190" h="2949" fill="none" extrusionOk="0">
                  <a:moveTo>
                    <a:pt x="2189" y="0"/>
                  </a:moveTo>
                  <a:lnTo>
                    <a:pt x="1" y="2949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2698862" y="3117654"/>
              <a:ext cx="278041" cy="253170"/>
            </a:xfrm>
            <a:custGeom>
              <a:avLst/>
              <a:gdLst/>
              <a:ahLst/>
              <a:cxnLst/>
              <a:rect l="l" t="t" r="r" b="b"/>
              <a:pathLst>
                <a:path w="2371" h="2159" fill="none" extrusionOk="0">
                  <a:moveTo>
                    <a:pt x="0" y="0"/>
                  </a:moveTo>
                  <a:lnTo>
                    <a:pt x="2371" y="2158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2698862" y="2315689"/>
              <a:ext cx="0" cy="114214"/>
            </a:xfrm>
            <a:custGeom>
              <a:avLst/>
              <a:gdLst/>
              <a:ahLst/>
              <a:cxnLst/>
              <a:rect l="l" t="t" r="r" b="b"/>
              <a:pathLst>
                <a:path h="974" fill="none" extrusionOk="0">
                  <a:moveTo>
                    <a:pt x="0" y="0"/>
                  </a:moveTo>
                  <a:lnTo>
                    <a:pt x="0" y="973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2777195" y="2803974"/>
              <a:ext cx="117" cy="117732"/>
            </a:xfrm>
            <a:custGeom>
              <a:avLst/>
              <a:gdLst/>
              <a:ahLst/>
              <a:cxnLst/>
              <a:rect l="l" t="t" r="r" b="b"/>
              <a:pathLst>
                <a:path w="1" h="1004" fill="none" extrusionOk="0">
                  <a:moveTo>
                    <a:pt x="1" y="1"/>
                  </a:moveTo>
                  <a:lnTo>
                    <a:pt x="1" y="100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3105185" y="2996403"/>
              <a:ext cx="117" cy="121367"/>
            </a:xfrm>
            <a:custGeom>
              <a:avLst/>
              <a:gdLst/>
              <a:ahLst/>
              <a:cxnLst/>
              <a:rect l="l" t="t" r="r" b="b"/>
              <a:pathLst>
                <a:path w="1" h="1035" fill="none" extrusionOk="0">
                  <a:moveTo>
                    <a:pt x="0" y="1"/>
                  </a:moveTo>
                  <a:lnTo>
                    <a:pt x="0" y="103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3315441" y="2689877"/>
              <a:ext cx="117" cy="114214"/>
            </a:xfrm>
            <a:custGeom>
              <a:avLst/>
              <a:gdLst/>
              <a:ahLst/>
              <a:cxnLst/>
              <a:rect l="l" t="t" r="r" b="b"/>
              <a:pathLst>
                <a:path w="1" h="974" fill="none" extrusionOk="0">
                  <a:moveTo>
                    <a:pt x="0" y="1"/>
                  </a:moveTo>
                  <a:lnTo>
                    <a:pt x="0" y="97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233473" y="3313718"/>
              <a:ext cx="117" cy="114096"/>
            </a:xfrm>
            <a:custGeom>
              <a:avLst/>
              <a:gdLst/>
              <a:ahLst/>
              <a:cxnLst/>
              <a:rect l="l" t="t" r="r" b="b"/>
              <a:pathLst>
                <a:path w="1" h="973" fill="none" extrusionOk="0">
                  <a:moveTo>
                    <a:pt x="0" y="0"/>
                  </a:moveTo>
                  <a:lnTo>
                    <a:pt x="0" y="973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3080207" y="1930713"/>
              <a:ext cx="117" cy="117732"/>
            </a:xfrm>
            <a:custGeom>
              <a:avLst/>
              <a:gdLst/>
              <a:ahLst/>
              <a:cxnLst/>
              <a:rect l="l" t="t" r="r" b="b"/>
              <a:pathLst>
                <a:path w="1" h="1004" fill="none" extrusionOk="0">
                  <a:moveTo>
                    <a:pt x="0" y="1"/>
                  </a:moveTo>
                  <a:lnTo>
                    <a:pt x="0" y="100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2777195" y="3420545"/>
              <a:ext cx="117" cy="114214"/>
            </a:xfrm>
            <a:custGeom>
              <a:avLst/>
              <a:gdLst/>
              <a:ahLst/>
              <a:cxnLst/>
              <a:rect l="l" t="t" r="r" b="b"/>
              <a:pathLst>
                <a:path w="1" h="974" fill="none" extrusionOk="0">
                  <a:moveTo>
                    <a:pt x="1" y="1"/>
                  </a:moveTo>
                  <a:lnTo>
                    <a:pt x="1" y="97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2713051" y="4596816"/>
              <a:ext cx="524068" cy="117"/>
            </a:xfrm>
            <a:custGeom>
              <a:avLst/>
              <a:gdLst/>
              <a:ahLst/>
              <a:cxnLst/>
              <a:rect l="l" t="t" r="r" b="b"/>
              <a:pathLst>
                <a:path w="4469" h="1" fill="none" extrusionOk="0">
                  <a:moveTo>
                    <a:pt x="1" y="1"/>
                  </a:moveTo>
                  <a:lnTo>
                    <a:pt x="4469" y="1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67" r:id="rId4"/>
    <p:sldLayoutId id="2147483677" r:id="rId5"/>
    <p:sldLayoutId id="2147483678" r:id="rId6"/>
    <p:sldLayoutId id="214748367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png"/><Relationship Id="rId5" Type="http://schemas.openxmlformats.org/officeDocument/2006/relationships/image" Target="../media/image20.jp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jfi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2.pn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1" name="Google Shape;1011;p36"/>
          <p:cNvGrpSpPr/>
          <p:nvPr/>
        </p:nvGrpSpPr>
        <p:grpSpPr>
          <a:xfrm>
            <a:off x="2230582" y="3908581"/>
            <a:ext cx="2478224" cy="690779"/>
            <a:chOff x="1282025" y="2872613"/>
            <a:chExt cx="671025" cy="203700"/>
          </a:xfrm>
        </p:grpSpPr>
        <p:sp>
          <p:nvSpPr>
            <p:cNvPr id="1012" name="Google Shape;1012;p36"/>
            <p:cNvSpPr/>
            <p:nvPr/>
          </p:nvSpPr>
          <p:spPr>
            <a:xfrm>
              <a:off x="1324575" y="2872613"/>
              <a:ext cx="592000" cy="203700"/>
            </a:xfrm>
            <a:custGeom>
              <a:avLst/>
              <a:gdLst/>
              <a:ahLst/>
              <a:cxnLst/>
              <a:rect l="l" t="t" r="r" b="b"/>
              <a:pathLst>
                <a:path w="23680" h="8148" extrusionOk="0">
                  <a:moveTo>
                    <a:pt x="12204" y="0"/>
                  </a:moveTo>
                  <a:cubicBezTo>
                    <a:pt x="7920" y="0"/>
                    <a:pt x="6202" y="3437"/>
                    <a:pt x="6202" y="3437"/>
                  </a:cubicBezTo>
                  <a:cubicBezTo>
                    <a:pt x="6202" y="3437"/>
                    <a:pt x="305" y="3558"/>
                    <a:pt x="1" y="8148"/>
                  </a:cubicBezTo>
                  <a:lnTo>
                    <a:pt x="23679" y="8148"/>
                  </a:lnTo>
                  <a:cubicBezTo>
                    <a:pt x="23679" y="8148"/>
                    <a:pt x="23115" y="4566"/>
                    <a:pt x="19804" y="4566"/>
                  </a:cubicBezTo>
                  <a:cubicBezTo>
                    <a:pt x="19429" y="4566"/>
                    <a:pt x="19020" y="4611"/>
                    <a:pt x="18573" y="4713"/>
                  </a:cubicBezTo>
                  <a:cubicBezTo>
                    <a:pt x="18573" y="4713"/>
                    <a:pt x="16840" y="93"/>
                    <a:pt x="12372" y="2"/>
                  </a:cubicBezTo>
                  <a:cubicBezTo>
                    <a:pt x="12316" y="1"/>
                    <a:pt x="12260" y="0"/>
                    <a:pt x="122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1282025" y="3076288"/>
              <a:ext cx="671025" cy="25"/>
            </a:xfrm>
            <a:custGeom>
              <a:avLst/>
              <a:gdLst/>
              <a:ahLst/>
              <a:cxnLst/>
              <a:rect l="l" t="t" r="r" b="b"/>
              <a:pathLst>
                <a:path w="26841" h="1" fill="none" extrusionOk="0">
                  <a:moveTo>
                    <a:pt x="1" y="1"/>
                  </a:moveTo>
                  <a:lnTo>
                    <a:pt x="26840" y="1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7" name="Google Shape;1047;p36"/>
          <p:cNvSpPr txBox="1">
            <a:spLocks noGrp="1"/>
          </p:cNvSpPr>
          <p:nvPr>
            <p:ph type="ctrTitle"/>
          </p:nvPr>
        </p:nvSpPr>
        <p:spPr>
          <a:xfrm>
            <a:off x="713225" y="133966"/>
            <a:ext cx="4449300" cy="20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QUIZZ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48" name="Google Shape;1048;p36"/>
          <p:cNvSpPr txBox="1">
            <a:spLocks noGrp="1"/>
          </p:cNvSpPr>
          <p:nvPr>
            <p:ph type="subTitle" idx="1"/>
          </p:nvPr>
        </p:nvSpPr>
        <p:spPr>
          <a:xfrm>
            <a:off x="713225" y="1990794"/>
            <a:ext cx="4449300" cy="7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Code de la route Savoir Rouler A Vélo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14 questions</a:t>
            </a:r>
            <a:endParaRPr sz="4000" dirty="0"/>
          </a:p>
        </p:txBody>
      </p:sp>
      <p:grpSp>
        <p:nvGrpSpPr>
          <p:cNvPr id="1049" name="Google Shape;1049;p36"/>
          <p:cNvGrpSpPr/>
          <p:nvPr/>
        </p:nvGrpSpPr>
        <p:grpSpPr>
          <a:xfrm>
            <a:off x="509155" y="4041612"/>
            <a:ext cx="1871910" cy="557819"/>
            <a:chOff x="1282025" y="2872613"/>
            <a:chExt cx="671025" cy="203700"/>
          </a:xfrm>
        </p:grpSpPr>
        <p:sp>
          <p:nvSpPr>
            <p:cNvPr id="1050" name="Google Shape;1050;p36"/>
            <p:cNvSpPr/>
            <p:nvPr/>
          </p:nvSpPr>
          <p:spPr>
            <a:xfrm>
              <a:off x="1324575" y="2872613"/>
              <a:ext cx="592000" cy="203700"/>
            </a:xfrm>
            <a:custGeom>
              <a:avLst/>
              <a:gdLst/>
              <a:ahLst/>
              <a:cxnLst/>
              <a:rect l="l" t="t" r="r" b="b"/>
              <a:pathLst>
                <a:path w="23680" h="8148" extrusionOk="0">
                  <a:moveTo>
                    <a:pt x="12204" y="0"/>
                  </a:moveTo>
                  <a:cubicBezTo>
                    <a:pt x="7920" y="0"/>
                    <a:pt x="6202" y="3437"/>
                    <a:pt x="6202" y="3437"/>
                  </a:cubicBezTo>
                  <a:cubicBezTo>
                    <a:pt x="6202" y="3437"/>
                    <a:pt x="305" y="3558"/>
                    <a:pt x="1" y="8148"/>
                  </a:cubicBezTo>
                  <a:lnTo>
                    <a:pt x="23679" y="8148"/>
                  </a:lnTo>
                  <a:cubicBezTo>
                    <a:pt x="23679" y="8148"/>
                    <a:pt x="23115" y="4566"/>
                    <a:pt x="19804" y="4566"/>
                  </a:cubicBezTo>
                  <a:cubicBezTo>
                    <a:pt x="19429" y="4566"/>
                    <a:pt x="19020" y="4611"/>
                    <a:pt x="18573" y="4713"/>
                  </a:cubicBezTo>
                  <a:cubicBezTo>
                    <a:pt x="18573" y="4713"/>
                    <a:pt x="16840" y="93"/>
                    <a:pt x="12372" y="2"/>
                  </a:cubicBezTo>
                  <a:cubicBezTo>
                    <a:pt x="12316" y="1"/>
                    <a:pt x="12260" y="0"/>
                    <a:pt x="122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>
              <a:off x="1282025" y="3076288"/>
              <a:ext cx="671025" cy="25"/>
            </a:xfrm>
            <a:custGeom>
              <a:avLst/>
              <a:gdLst/>
              <a:ahLst/>
              <a:cxnLst/>
              <a:rect l="l" t="t" r="r" b="b"/>
              <a:pathLst>
                <a:path w="26841" h="1" fill="none" extrusionOk="0">
                  <a:moveTo>
                    <a:pt x="1" y="1"/>
                  </a:moveTo>
                  <a:lnTo>
                    <a:pt x="26840" y="1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2" name="Google Shape;1052;p36"/>
          <p:cNvSpPr/>
          <p:nvPr/>
        </p:nvSpPr>
        <p:spPr>
          <a:xfrm>
            <a:off x="8305758" y="1353416"/>
            <a:ext cx="1378557" cy="431300"/>
          </a:xfrm>
          <a:custGeom>
            <a:avLst/>
            <a:gdLst/>
            <a:ahLst/>
            <a:cxnLst/>
            <a:rect l="l" t="t" r="r" b="b"/>
            <a:pathLst>
              <a:path w="22342" h="6990" extrusionOk="0">
                <a:moveTo>
                  <a:pt x="13170" y="1"/>
                </a:moveTo>
                <a:cubicBezTo>
                  <a:pt x="13032" y="1"/>
                  <a:pt x="12888" y="10"/>
                  <a:pt x="12737" y="29"/>
                </a:cubicBezTo>
                <a:cubicBezTo>
                  <a:pt x="9880" y="333"/>
                  <a:pt x="9120" y="3190"/>
                  <a:pt x="7326" y="3494"/>
                </a:cubicBezTo>
                <a:cubicBezTo>
                  <a:pt x="5563" y="3829"/>
                  <a:pt x="700" y="3646"/>
                  <a:pt x="1" y="6990"/>
                </a:cubicBezTo>
                <a:lnTo>
                  <a:pt x="22342" y="6990"/>
                </a:lnTo>
                <a:cubicBezTo>
                  <a:pt x="22342" y="6990"/>
                  <a:pt x="21582" y="4193"/>
                  <a:pt x="18816" y="3555"/>
                </a:cubicBezTo>
                <a:cubicBezTo>
                  <a:pt x="16138" y="2950"/>
                  <a:pt x="15643" y="1"/>
                  <a:pt x="131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4B022FDD-8C22-48F1-896C-74DF84788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2525" y="1619507"/>
            <a:ext cx="2914650" cy="3009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5FB0C7-DC71-4A31-AB24-48C40F5C997C}"/>
              </a:ext>
            </a:extLst>
          </p:cNvPr>
          <p:cNvSpPr/>
          <p:nvPr/>
        </p:nvSpPr>
        <p:spPr>
          <a:xfrm>
            <a:off x="0" y="0"/>
            <a:ext cx="7651173" cy="9731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0423406-9B96-4C73-8CA0-C4879E873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976" y="0"/>
            <a:ext cx="1730024" cy="97313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7335678-F6E1-4B29-A1B8-57F14AA0F4A1}"/>
              </a:ext>
            </a:extLst>
          </p:cNvPr>
          <p:cNvSpPr/>
          <p:nvPr/>
        </p:nvSpPr>
        <p:spPr>
          <a:xfrm>
            <a:off x="0" y="4610100"/>
            <a:ext cx="9189028" cy="53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5BCB4D-4823-4C80-9C80-BC5C7E8CF919}"/>
              </a:ext>
            </a:extLst>
          </p:cNvPr>
          <p:cNvSpPr/>
          <p:nvPr/>
        </p:nvSpPr>
        <p:spPr>
          <a:xfrm>
            <a:off x="0" y="953577"/>
            <a:ext cx="453736" cy="36758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60E21FF-FE9E-4DC3-AA1C-9B61AC7507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90" y="-10740"/>
            <a:ext cx="2874818" cy="9731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9"/>
          <p:cNvSpPr txBox="1">
            <a:spLocks noGrp="1"/>
          </p:cNvSpPr>
          <p:nvPr>
            <p:ph type="subTitle" idx="1"/>
          </p:nvPr>
        </p:nvSpPr>
        <p:spPr>
          <a:xfrm>
            <a:off x="1106846" y="1631291"/>
            <a:ext cx="6533904" cy="1317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Je peux rencontrer des cyclistes </a:t>
            </a:r>
            <a:endParaRPr lang="fr-F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81" name="Google Shape;1081;p39"/>
          <p:cNvSpPr txBox="1">
            <a:spLocks noGrp="1"/>
          </p:cNvSpPr>
          <p:nvPr>
            <p:ph type="title"/>
          </p:nvPr>
        </p:nvSpPr>
        <p:spPr>
          <a:xfrm>
            <a:off x="1740848" y="1077390"/>
            <a:ext cx="5265900" cy="701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Vrai ou faux</a:t>
            </a:r>
            <a:endParaRPr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Google Shape;1602;p54">
            <a:extLst>
              <a:ext uri="{FF2B5EF4-FFF2-40B4-BE49-F238E27FC236}">
                <a16:creationId xmlns:a16="http://schemas.microsoft.com/office/drawing/2014/main" id="{58E2A35B-B3A6-40D1-9AFF-24CB122C9C6C}"/>
              </a:ext>
            </a:extLst>
          </p:cNvPr>
          <p:cNvSpPr/>
          <p:nvPr/>
        </p:nvSpPr>
        <p:spPr>
          <a:xfrm>
            <a:off x="4021298" y="372390"/>
            <a:ext cx="705000" cy="705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06;p54">
            <a:extLst>
              <a:ext uri="{FF2B5EF4-FFF2-40B4-BE49-F238E27FC236}">
                <a16:creationId xmlns:a16="http://schemas.microsoft.com/office/drawing/2014/main" id="{306EF34C-953E-4979-B335-7258FA66AF86}"/>
              </a:ext>
            </a:extLst>
          </p:cNvPr>
          <p:cNvSpPr txBox="1">
            <a:spLocks/>
          </p:cNvSpPr>
          <p:nvPr/>
        </p:nvSpPr>
        <p:spPr>
          <a:xfrm>
            <a:off x="3411398" y="458329"/>
            <a:ext cx="19248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Kanit ExtraLight"/>
              <a:buNone/>
            </a:pPr>
            <a:r>
              <a:rPr lang="en" sz="2400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4022EB-170A-46B8-910D-E7A2AFFBC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431" y="2469862"/>
            <a:ext cx="4457934" cy="250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5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0"/>
          <p:cNvSpPr txBox="1">
            <a:spLocks noGrp="1"/>
          </p:cNvSpPr>
          <p:nvPr>
            <p:ph type="subTitle" idx="1"/>
          </p:nvPr>
        </p:nvSpPr>
        <p:spPr>
          <a:xfrm>
            <a:off x="895350" y="1542551"/>
            <a:ext cx="6767254" cy="2117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-FR" sz="28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	Ce panneau indique un double sens cyclable en face.</a:t>
            </a: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87" name="Google Shape;1087;p40"/>
          <p:cNvSpPr txBox="1">
            <a:spLocks noGrp="1"/>
          </p:cNvSpPr>
          <p:nvPr>
            <p:ph type="title"/>
          </p:nvPr>
        </p:nvSpPr>
        <p:spPr>
          <a:xfrm>
            <a:off x="1900299" y="1175559"/>
            <a:ext cx="2968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VRAI</a:t>
            </a:r>
            <a:endParaRPr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D1C8712-AA7A-45A5-9112-2B77A4371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045" y="261650"/>
            <a:ext cx="743054" cy="6477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D266356-D3A1-40C2-9989-1A886D7B2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164" y="2571750"/>
            <a:ext cx="4112220" cy="23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78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9"/>
          <p:cNvSpPr txBox="1">
            <a:spLocks noGrp="1"/>
          </p:cNvSpPr>
          <p:nvPr>
            <p:ph type="subTitle" idx="1"/>
          </p:nvPr>
        </p:nvSpPr>
        <p:spPr>
          <a:xfrm>
            <a:off x="1832856" y="1631373"/>
            <a:ext cx="5520443" cy="1317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Je peux rouler à vélo </a:t>
            </a:r>
            <a:endParaRPr lang="fr-F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81" name="Google Shape;1081;p39"/>
          <p:cNvSpPr txBox="1">
            <a:spLocks noGrp="1"/>
          </p:cNvSpPr>
          <p:nvPr>
            <p:ph type="title"/>
          </p:nvPr>
        </p:nvSpPr>
        <p:spPr>
          <a:xfrm>
            <a:off x="1740848" y="1077390"/>
            <a:ext cx="5265900" cy="701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Vrai ou faux</a:t>
            </a:r>
            <a:endParaRPr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Google Shape;1602;p54">
            <a:extLst>
              <a:ext uri="{FF2B5EF4-FFF2-40B4-BE49-F238E27FC236}">
                <a16:creationId xmlns:a16="http://schemas.microsoft.com/office/drawing/2014/main" id="{58E2A35B-B3A6-40D1-9AFF-24CB122C9C6C}"/>
              </a:ext>
            </a:extLst>
          </p:cNvPr>
          <p:cNvSpPr/>
          <p:nvPr/>
        </p:nvSpPr>
        <p:spPr>
          <a:xfrm>
            <a:off x="4021298" y="372390"/>
            <a:ext cx="705000" cy="705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06;p54">
            <a:extLst>
              <a:ext uri="{FF2B5EF4-FFF2-40B4-BE49-F238E27FC236}">
                <a16:creationId xmlns:a16="http://schemas.microsoft.com/office/drawing/2014/main" id="{306EF34C-953E-4979-B335-7258FA66AF86}"/>
              </a:ext>
            </a:extLst>
          </p:cNvPr>
          <p:cNvSpPr txBox="1">
            <a:spLocks/>
          </p:cNvSpPr>
          <p:nvPr/>
        </p:nvSpPr>
        <p:spPr>
          <a:xfrm>
            <a:off x="3411398" y="458329"/>
            <a:ext cx="19248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Kanit ExtraLight"/>
              <a:buNone/>
            </a:pPr>
            <a:r>
              <a:rPr lang="en" sz="2400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1D1DA06-FF52-436F-A36C-F0213BFAC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839" y="2327313"/>
            <a:ext cx="2621973" cy="2621973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27B35FF-43A3-4533-95F5-93B380A55B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42248" y="490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7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0"/>
          <p:cNvSpPr txBox="1">
            <a:spLocks noGrp="1"/>
          </p:cNvSpPr>
          <p:nvPr>
            <p:ph type="subTitle" idx="1"/>
          </p:nvPr>
        </p:nvSpPr>
        <p:spPr>
          <a:xfrm>
            <a:off x="4692048" y="1947954"/>
            <a:ext cx="3431226" cy="2117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sz="18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	</a:t>
            </a:r>
            <a:r>
              <a:rPr lang="fr-FR" sz="24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Tu es dans une aire piétonne, tu dois descendre de ton vélo.</a:t>
            </a: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87" name="Google Shape;1087;p40"/>
          <p:cNvSpPr txBox="1">
            <a:spLocks noGrp="1"/>
          </p:cNvSpPr>
          <p:nvPr>
            <p:ph type="title"/>
          </p:nvPr>
        </p:nvSpPr>
        <p:spPr>
          <a:xfrm>
            <a:off x="2106020" y="949062"/>
            <a:ext cx="2968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2">
                    <a:lumMod val="75000"/>
                  </a:schemeClr>
                </a:solidFill>
              </a:rPr>
              <a:t>FAUX</a:t>
            </a:r>
            <a:endParaRPr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F51332-6A9F-42F6-B8DF-4E20CF073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141" y="3519898"/>
            <a:ext cx="2803910" cy="12279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45F5995-EF72-4E06-982D-B8A64429E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609" y="140806"/>
            <a:ext cx="704948" cy="6763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B11A65C-D1BE-49B7-A60D-C8E61944F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543" y="2125879"/>
            <a:ext cx="2621973" cy="262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9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9"/>
          <p:cNvSpPr txBox="1">
            <a:spLocks noGrp="1"/>
          </p:cNvSpPr>
          <p:nvPr>
            <p:ph type="subTitle" idx="1"/>
          </p:nvPr>
        </p:nvSpPr>
        <p:spPr>
          <a:xfrm>
            <a:off x="6124354" y="1695168"/>
            <a:ext cx="2185876" cy="3053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A vélo, je peux emprunter cette rue </a:t>
            </a:r>
            <a:endParaRPr lang="fr-F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81" name="Google Shape;1081;p39"/>
          <p:cNvSpPr txBox="1">
            <a:spLocks noGrp="1"/>
          </p:cNvSpPr>
          <p:nvPr>
            <p:ph type="title"/>
          </p:nvPr>
        </p:nvSpPr>
        <p:spPr>
          <a:xfrm>
            <a:off x="1740848" y="1077390"/>
            <a:ext cx="5265900" cy="701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Vrai ou faux</a:t>
            </a:r>
            <a:endParaRPr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Google Shape;1602;p54">
            <a:extLst>
              <a:ext uri="{FF2B5EF4-FFF2-40B4-BE49-F238E27FC236}">
                <a16:creationId xmlns:a16="http://schemas.microsoft.com/office/drawing/2014/main" id="{58E2A35B-B3A6-40D1-9AFF-24CB122C9C6C}"/>
              </a:ext>
            </a:extLst>
          </p:cNvPr>
          <p:cNvSpPr/>
          <p:nvPr/>
        </p:nvSpPr>
        <p:spPr>
          <a:xfrm>
            <a:off x="4021298" y="372390"/>
            <a:ext cx="705000" cy="705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06;p54">
            <a:extLst>
              <a:ext uri="{FF2B5EF4-FFF2-40B4-BE49-F238E27FC236}">
                <a16:creationId xmlns:a16="http://schemas.microsoft.com/office/drawing/2014/main" id="{306EF34C-953E-4979-B335-7258FA66AF86}"/>
              </a:ext>
            </a:extLst>
          </p:cNvPr>
          <p:cNvSpPr txBox="1">
            <a:spLocks/>
          </p:cNvSpPr>
          <p:nvPr/>
        </p:nvSpPr>
        <p:spPr>
          <a:xfrm>
            <a:off x="3411398" y="458329"/>
            <a:ext cx="19248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Kanit ExtraLight"/>
              <a:buNone/>
            </a:pPr>
            <a:r>
              <a:rPr lang="en" sz="2400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7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9CD82E-50FC-47BE-8F43-97CD79C3A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45" y="1586199"/>
            <a:ext cx="4846891" cy="327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6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0"/>
          <p:cNvSpPr txBox="1">
            <a:spLocks noGrp="1"/>
          </p:cNvSpPr>
          <p:nvPr>
            <p:ph type="subTitle" idx="1"/>
          </p:nvPr>
        </p:nvSpPr>
        <p:spPr>
          <a:xfrm>
            <a:off x="4650738" y="1485140"/>
            <a:ext cx="3800536" cy="2117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sz="18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	Et tu dois faire très attention aux véhicules qui viennent vers toi. Reste bien à droite de la route.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87" name="Google Shape;1087;p40"/>
          <p:cNvSpPr txBox="1">
            <a:spLocks noGrp="1"/>
          </p:cNvSpPr>
          <p:nvPr>
            <p:ph type="title"/>
          </p:nvPr>
        </p:nvSpPr>
        <p:spPr>
          <a:xfrm>
            <a:off x="1723248" y="817175"/>
            <a:ext cx="3248802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VRAI</a:t>
            </a:r>
            <a:endParaRPr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0E869A83-F491-40F7-A231-EC56CA866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148925"/>
            <a:ext cx="9144000" cy="994575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58D9FE6C-AD0B-4A61-A40F-0E13333275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1253490" y="4176425"/>
            <a:ext cx="3718560" cy="967075"/>
          </a:xfrm>
          <a:prstGeom prst="rect">
            <a:avLst/>
          </a:prstGeom>
        </p:spPr>
      </p:pic>
      <p:pic>
        <p:nvPicPr>
          <p:cNvPr id="56" name="Graphique 55">
            <a:extLst>
              <a:ext uri="{FF2B5EF4-FFF2-40B4-BE49-F238E27FC236}">
                <a16:creationId xmlns:a16="http://schemas.microsoft.com/office/drawing/2014/main" id="{6BB56B14-9E74-48AA-A088-651415EF6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23021" y="2786713"/>
            <a:ext cx="1579324" cy="16309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8D5288-A4B4-4D6C-AACB-F40819902E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30277" y="3220494"/>
            <a:ext cx="3551089" cy="2020267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8815F955-AA2F-4D64-927F-C68BA3EC65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4407" y="1435101"/>
            <a:ext cx="1077030" cy="10770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5E09115-F29F-4670-891D-A7FC25B884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1437" y="138934"/>
            <a:ext cx="809738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90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9"/>
          <p:cNvSpPr txBox="1">
            <a:spLocks noGrp="1"/>
          </p:cNvSpPr>
          <p:nvPr>
            <p:ph type="subTitle" idx="1"/>
          </p:nvPr>
        </p:nvSpPr>
        <p:spPr>
          <a:xfrm>
            <a:off x="1832856" y="1631373"/>
            <a:ext cx="5520443" cy="1317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Je peux rouler à vélo dans le couloir de bus </a:t>
            </a:r>
            <a:endParaRPr lang="fr-F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81" name="Google Shape;1081;p39"/>
          <p:cNvSpPr txBox="1">
            <a:spLocks noGrp="1"/>
          </p:cNvSpPr>
          <p:nvPr>
            <p:ph type="title"/>
          </p:nvPr>
        </p:nvSpPr>
        <p:spPr>
          <a:xfrm>
            <a:off x="1740848" y="1077390"/>
            <a:ext cx="5265900" cy="701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Vrai ou faux</a:t>
            </a:r>
            <a:endParaRPr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Google Shape;1602;p54">
            <a:extLst>
              <a:ext uri="{FF2B5EF4-FFF2-40B4-BE49-F238E27FC236}">
                <a16:creationId xmlns:a16="http://schemas.microsoft.com/office/drawing/2014/main" id="{58E2A35B-B3A6-40D1-9AFF-24CB122C9C6C}"/>
              </a:ext>
            </a:extLst>
          </p:cNvPr>
          <p:cNvSpPr/>
          <p:nvPr/>
        </p:nvSpPr>
        <p:spPr>
          <a:xfrm>
            <a:off x="4021298" y="372390"/>
            <a:ext cx="705000" cy="705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06;p54">
            <a:extLst>
              <a:ext uri="{FF2B5EF4-FFF2-40B4-BE49-F238E27FC236}">
                <a16:creationId xmlns:a16="http://schemas.microsoft.com/office/drawing/2014/main" id="{306EF34C-953E-4979-B335-7258FA66AF86}"/>
              </a:ext>
            </a:extLst>
          </p:cNvPr>
          <p:cNvSpPr txBox="1">
            <a:spLocks/>
          </p:cNvSpPr>
          <p:nvPr/>
        </p:nvSpPr>
        <p:spPr>
          <a:xfrm>
            <a:off x="3411398" y="425555"/>
            <a:ext cx="1924800" cy="42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Kanit ExtraLight"/>
              <a:buNone/>
            </a:pPr>
            <a:r>
              <a:rPr lang="en" sz="2400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8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C2E15F-74B4-4C39-95D6-E8F56BA7E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394" y="2772933"/>
            <a:ext cx="1982804" cy="22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63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0"/>
          <p:cNvSpPr txBox="1">
            <a:spLocks noGrp="1"/>
          </p:cNvSpPr>
          <p:nvPr>
            <p:ph type="subTitle" idx="1"/>
          </p:nvPr>
        </p:nvSpPr>
        <p:spPr>
          <a:xfrm>
            <a:off x="4115433" y="1907573"/>
            <a:ext cx="3800536" cy="2117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sz="28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	Tu dois emprunter le couloir de bus.</a:t>
            </a: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87" name="Google Shape;1087;p40"/>
          <p:cNvSpPr txBox="1">
            <a:spLocks noGrp="1"/>
          </p:cNvSpPr>
          <p:nvPr>
            <p:ph type="title"/>
          </p:nvPr>
        </p:nvSpPr>
        <p:spPr>
          <a:xfrm>
            <a:off x="2127285" y="1068879"/>
            <a:ext cx="2968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VRAI</a:t>
            </a:r>
            <a:endParaRPr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492B45-71A4-4C3B-B7AA-B73828738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467" y="1782364"/>
            <a:ext cx="1265310" cy="126531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E91BF05-9BFA-47E4-9261-610DA8067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894" y="247489"/>
            <a:ext cx="800212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9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9"/>
          <p:cNvSpPr txBox="1">
            <a:spLocks noGrp="1"/>
          </p:cNvSpPr>
          <p:nvPr>
            <p:ph type="subTitle" idx="1"/>
          </p:nvPr>
        </p:nvSpPr>
        <p:spPr>
          <a:xfrm>
            <a:off x="356756" y="1631373"/>
            <a:ext cx="8333508" cy="1317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Je peux tourner à droite même si le feu est rouge</a:t>
            </a:r>
            <a:endParaRPr lang="fr-F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81" name="Google Shape;1081;p39"/>
          <p:cNvSpPr txBox="1">
            <a:spLocks noGrp="1"/>
          </p:cNvSpPr>
          <p:nvPr>
            <p:ph type="title"/>
          </p:nvPr>
        </p:nvSpPr>
        <p:spPr>
          <a:xfrm>
            <a:off x="1740848" y="1077390"/>
            <a:ext cx="5265900" cy="701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Vrai ou faux</a:t>
            </a:r>
            <a:endParaRPr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Un nouveau panneau pour les vélos – 13 Comme Une">
            <a:extLst>
              <a:ext uri="{FF2B5EF4-FFF2-40B4-BE49-F238E27FC236}">
                <a16:creationId xmlns:a16="http://schemas.microsoft.com/office/drawing/2014/main" id="{51A1A6FC-0FD6-4F2A-A7D9-7F0CE1D4D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253" y="2819943"/>
            <a:ext cx="3181493" cy="212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602;p54">
            <a:extLst>
              <a:ext uri="{FF2B5EF4-FFF2-40B4-BE49-F238E27FC236}">
                <a16:creationId xmlns:a16="http://schemas.microsoft.com/office/drawing/2014/main" id="{3F23F95E-8AF1-4142-AE20-4716D923F60A}"/>
              </a:ext>
            </a:extLst>
          </p:cNvPr>
          <p:cNvSpPr/>
          <p:nvPr/>
        </p:nvSpPr>
        <p:spPr>
          <a:xfrm>
            <a:off x="4021298" y="372390"/>
            <a:ext cx="705000" cy="705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606;p54">
            <a:extLst>
              <a:ext uri="{FF2B5EF4-FFF2-40B4-BE49-F238E27FC236}">
                <a16:creationId xmlns:a16="http://schemas.microsoft.com/office/drawing/2014/main" id="{FDCF436C-48B8-40B1-9D93-50CF66334CC7}"/>
              </a:ext>
            </a:extLst>
          </p:cNvPr>
          <p:cNvSpPr txBox="1">
            <a:spLocks/>
          </p:cNvSpPr>
          <p:nvPr/>
        </p:nvSpPr>
        <p:spPr>
          <a:xfrm>
            <a:off x="3411398" y="425555"/>
            <a:ext cx="1924800" cy="42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Kanit ExtraLight"/>
              <a:buNone/>
            </a:pPr>
            <a:r>
              <a:rPr lang="en" sz="2400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5828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0"/>
          <p:cNvSpPr txBox="1">
            <a:spLocks noGrp="1"/>
          </p:cNvSpPr>
          <p:nvPr>
            <p:ph type="subTitle" idx="1"/>
          </p:nvPr>
        </p:nvSpPr>
        <p:spPr>
          <a:xfrm>
            <a:off x="1554480" y="1313462"/>
            <a:ext cx="5521384" cy="2117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-FR" sz="28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	Mais </a:t>
            </a:r>
            <a:r>
              <a:rPr lang="fr-FR" sz="280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je n’ai pas la priorité</a:t>
            </a:r>
            <a:r>
              <a:rPr lang="fr-FR" sz="28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. Je dois absolument laisser passer les véhicules venant de ma gauche.</a:t>
            </a: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87" name="Google Shape;1087;p40"/>
          <p:cNvSpPr txBox="1">
            <a:spLocks noGrp="1"/>
          </p:cNvSpPr>
          <p:nvPr>
            <p:ph type="title"/>
          </p:nvPr>
        </p:nvSpPr>
        <p:spPr>
          <a:xfrm>
            <a:off x="1723248" y="817175"/>
            <a:ext cx="2968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VRAI</a:t>
            </a:r>
            <a:endParaRPr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2" name="Graphique 51">
            <a:extLst>
              <a:ext uri="{FF2B5EF4-FFF2-40B4-BE49-F238E27FC236}">
                <a16:creationId xmlns:a16="http://schemas.microsoft.com/office/drawing/2014/main" id="{32CE002D-B829-414B-873E-87D363802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988857"/>
            <a:ext cx="9144000" cy="994575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2EE83CF8-CB4C-42DC-B2B3-0E3C2DAFA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03" y="1745308"/>
            <a:ext cx="931545" cy="931545"/>
          </a:xfrm>
          <a:prstGeom prst="rect">
            <a:avLst/>
          </a:prstGeom>
        </p:spPr>
      </p:pic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91647AC0-7093-41A1-81E0-C76B4CD8A088}"/>
              </a:ext>
            </a:extLst>
          </p:cNvPr>
          <p:cNvCxnSpPr>
            <a:cxnSpLocks/>
          </p:cNvCxnSpPr>
          <p:nvPr/>
        </p:nvCxnSpPr>
        <p:spPr>
          <a:xfrm>
            <a:off x="8080436" y="1745308"/>
            <a:ext cx="50104" cy="2161904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Graphique 63">
            <a:extLst>
              <a:ext uri="{FF2B5EF4-FFF2-40B4-BE49-F238E27FC236}">
                <a16:creationId xmlns:a16="http://schemas.microsoft.com/office/drawing/2014/main" id="{9206813C-8C8F-4D6D-A920-3B46482E9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9280" y="3512148"/>
            <a:ext cx="1136232" cy="135874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68E5164-7A02-4806-B02E-0A33774D09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9468" y="235873"/>
            <a:ext cx="752580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7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39"/>
          <p:cNvSpPr txBox="1">
            <a:spLocks noGrp="1"/>
          </p:cNvSpPr>
          <p:nvPr>
            <p:ph type="title"/>
          </p:nvPr>
        </p:nvSpPr>
        <p:spPr>
          <a:xfrm>
            <a:off x="1740848" y="1077390"/>
            <a:ext cx="5265900" cy="11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 panneau rond bordé de rouge indique :</a:t>
            </a:r>
            <a:endParaRPr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Google Shape;1602;p54">
            <a:extLst>
              <a:ext uri="{FF2B5EF4-FFF2-40B4-BE49-F238E27FC236}">
                <a16:creationId xmlns:a16="http://schemas.microsoft.com/office/drawing/2014/main" id="{58E2A35B-B3A6-40D1-9AFF-24CB122C9C6C}"/>
              </a:ext>
            </a:extLst>
          </p:cNvPr>
          <p:cNvSpPr/>
          <p:nvPr/>
        </p:nvSpPr>
        <p:spPr>
          <a:xfrm>
            <a:off x="4021298" y="372390"/>
            <a:ext cx="705000" cy="705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06;p54">
            <a:extLst>
              <a:ext uri="{FF2B5EF4-FFF2-40B4-BE49-F238E27FC236}">
                <a16:creationId xmlns:a16="http://schemas.microsoft.com/office/drawing/2014/main" id="{306EF34C-953E-4979-B335-7258FA66AF86}"/>
              </a:ext>
            </a:extLst>
          </p:cNvPr>
          <p:cNvSpPr txBox="1">
            <a:spLocks/>
          </p:cNvSpPr>
          <p:nvPr/>
        </p:nvSpPr>
        <p:spPr>
          <a:xfrm>
            <a:off x="3411398" y="458329"/>
            <a:ext cx="19248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Kanit ExtraLight"/>
              <a:buNone/>
            </a:pPr>
            <a:r>
              <a:rPr lang="en" sz="2400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1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0E82BDAD-9B76-4632-94F5-3DA1B972C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6358" y="2310211"/>
            <a:ext cx="4567800" cy="1170600"/>
          </a:xfrm>
        </p:spPr>
        <p:txBody>
          <a:bodyPr/>
          <a:lstStyle/>
          <a:p>
            <a:pPr algn="l"/>
            <a:r>
              <a:rPr lang="fr-FR" sz="2400" dirty="0"/>
              <a:t>A : Une obligation</a:t>
            </a:r>
          </a:p>
          <a:p>
            <a:pPr algn="l"/>
            <a:r>
              <a:rPr lang="fr-FR" sz="2400" dirty="0"/>
              <a:t>B : Un danger</a:t>
            </a:r>
          </a:p>
          <a:p>
            <a:pPr algn="l"/>
            <a:r>
              <a:rPr lang="fr-FR" sz="2400" dirty="0"/>
              <a:t>C : Une interdiction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7A6158E-4354-41AD-9E36-39CE4A303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350" y="2259817"/>
            <a:ext cx="1455803" cy="13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36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9"/>
          <p:cNvSpPr txBox="1">
            <a:spLocks noGrp="1"/>
          </p:cNvSpPr>
          <p:nvPr>
            <p:ph type="subTitle" idx="1"/>
          </p:nvPr>
        </p:nvSpPr>
        <p:spPr>
          <a:xfrm>
            <a:off x="356756" y="1631373"/>
            <a:ext cx="8333508" cy="1317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Je peux tourner à droite </a:t>
            </a:r>
            <a:endParaRPr lang="fr-F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81" name="Google Shape;1081;p39"/>
          <p:cNvSpPr txBox="1">
            <a:spLocks noGrp="1"/>
          </p:cNvSpPr>
          <p:nvPr>
            <p:ph type="title"/>
          </p:nvPr>
        </p:nvSpPr>
        <p:spPr>
          <a:xfrm>
            <a:off x="1740848" y="1077390"/>
            <a:ext cx="5265900" cy="701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Vrai ou faux</a:t>
            </a:r>
            <a:endParaRPr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Google Shape;1602;p54">
            <a:extLst>
              <a:ext uri="{FF2B5EF4-FFF2-40B4-BE49-F238E27FC236}">
                <a16:creationId xmlns:a16="http://schemas.microsoft.com/office/drawing/2014/main" id="{58E2A35B-B3A6-40D1-9AFF-24CB122C9C6C}"/>
              </a:ext>
            </a:extLst>
          </p:cNvPr>
          <p:cNvSpPr/>
          <p:nvPr/>
        </p:nvSpPr>
        <p:spPr>
          <a:xfrm>
            <a:off x="4021298" y="372390"/>
            <a:ext cx="705000" cy="705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06;p54">
            <a:extLst>
              <a:ext uri="{FF2B5EF4-FFF2-40B4-BE49-F238E27FC236}">
                <a16:creationId xmlns:a16="http://schemas.microsoft.com/office/drawing/2014/main" id="{306EF34C-953E-4979-B335-7258FA66AF86}"/>
              </a:ext>
            </a:extLst>
          </p:cNvPr>
          <p:cNvSpPr txBox="1">
            <a:spLocks/>
          </p:cNvSpPr>
          <p:nvPr/>
        </p:nvSpPr>
        <p:spPr>
          <a:xfrm>
            <a:off x="3411398" y="458329"/>
            <a:ext cx="19248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Kanit ExtraLight"/>
              <a:buNone/>
            </a:pPr>
            <a:r>
              <a:rPr lang="en" sz="2400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10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B354C4-5FAB-462F-919D-86966585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636" y="2332589"/>
            <a:ext cx="2508827" cy="25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03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0"/>
          <p:cNvSpPr txBox="1">
            <a:spLocks noGrp="1"/>
          </p:cNvSpPr>
          <p:nvPr>
            <p:ph type="subTitle" idx="1"/>
          </p:nvPr>
        </p:nvSpPr>
        <p:spPr>
          <a:xfrm>
            <a:off x="388088" y="2425679"/>
            <a:ext cx="8367822" cy="2117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-FR" sz="28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	Ce panneau m’interdit de tourner à droite à vélo.</a:t>
            </a: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87" name="Google Shape;1087;p40"/>
          <p:cNvSpPr txBox="1">
            <a:spLocks noGrp="1"/>
          </p:cNvSpPr>
          <p:nvPr>
            <p:ph type="title"/>
          </p:nvPr>
        </p:nvSpPr>
        <p:spPr>
          <a:xfrm>
            <a:off x="2106020" y="1274129"/>
            <a:ext cx="2968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2">
                    <a:lumMod val="75000"/>
                  </a:schemeClr>
                </a:solidFill>
              </a:rPr>
              <a:t>FAUX</a:t>
            </a:r>
            <a:endParaRPr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9882E2-89E2-402D-8459-D8AFDE29F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762" y="512521"/>
            <a:ext cx="714475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46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9"/>
          <p:cNvSpPr txBox="1">
            <a:spLocks noGrp="1"/>
          </p:cNvSpPr>
          <p:nvPr>
            <p:ph type="subTitle" idx="1"/>
          </p:nvPr>
        </p:nvSpPr>
        <p:spPr>
          <a:xfrm>
            <a:off x="356756" y="1631373"/>
            <a:ext cx="8333508" cy="1317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Je dois rouler dans la voie B </a:t>
            </a:r>
            <a:endParaRPr lang="fr-F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81" name="Google Shape;1081;p39"/>
          <p:cNvSpPr txBox="1">
            <a:spLocks noGrp="1"/>
          </p:cNvSpPr>
          <p:nvPr>
            <p:ph type="title"/>
          </p:nvPr>
        </p:nvSpPr>
        <p:spPr>
          <a:xfrm>
            <a:off x="1740848" y="1077390"/>
            <a:ext cx="5265900" cy="701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Vrai ou faux</a:t>
            </a:r>
            <a:endParaRPr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Google Shape;1602;p54">
            <a:extLst>
              <a:ext uri="{FF2B5EF4-FFF2-40B4-BE49-F238E27FC236}">
                <a16:creationId xmlns:a16="http://schemas.microsoft.com/office/drawing/2014/main" id="{58E2A35B-B3A6-40D1-9AFF-24CB122C9C6C}"/>
              </a:ext>
            </a:extLst>
          </p:cNvPr>
          <p:cNvSpPr/>
          <p:nvPr/>
        </p:nvSpPr>
        <p:spPr>
          <a:xfrm>
            <a:off x="4021298" y="372390"/>
            <a:ext cx="705000" cy="705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06;p54">
            <a:extLst>
              <a:ext uri="{FF2B5EF4-FFF2-40B4-BE49-F238E27FC236}">
                <a16:creationId xmlns:a16="http://schemas.microsoft.com/office/drawing/2014/main" id="{306EF34C-953E-4979-B335-7258FA66AF86}"/>
              </a:ext>
            </a:extLst>
          </p:cNvPr>
          <p:cNvSpPr txBox="1">
            <a:spLocks/>
          </p:cNvSpPr>
          <p:nvPr/>
        </p:nvSpPr>
        <p:spPr>
          <a:xfrm>
            <a:off x="3411398" y="458329"/>
            <a:ext cx="19248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Kanit ExtraLight"/>
              <a:buNone/>
            </a:pPr>
            <a:r>
              <a:rPr lang="en" sz="2400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11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39C940F-62A3-41A5-BDE6-E11CA13C3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33" y="2351386"/>
            <a:ext cx="5679532" cy="24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66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0"/>
          <p:cNvSpPr txBox="1">
            <a:spLocks noGrp="1"/>
          </p:cNvSpPr>
          <p:nvPr>
            <p:ph type="subTitle" idx="1"/>
          </p:nvPr>
        </p:nvSpPr>
        <p:spPr>
          <a:xfrm>
            <a:off x="685800" y="1808990"/>
            <a:ext cx="6828214" cy="2117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-FR" sz="28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	Tu dois emprunter la voie C.</a:t>
            </a:r>
          </a:p>
          <a:p>
            <a:pPr algn="ctr"/>
            <a:r>
              <a:rPr lang="fr-FR" sz="2800" dirty="0">
                <a:solidFill>
                  <a:srgbClr val="7030A0"/>
                </a:solidFill>
                <a:latin typeface="Arial" panose="020B0604020202020204" pitchFamily="34" charset="0"/>
              </a:rPr>
              <a:t>J’emprunte la voie avec un cycliste visible à l’endroit</a:t>
            </a:r>
            <a:endParaRPr lang="fr-FR" sz="2800" b="0" i="0" u="none" strike="noStrike" baseline="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endParaRPr lang="fr-FR" sz="28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87" name="Google Shape;1087;p40"/>
          <p:cNvSpPr txBox="1">
            <a:spLocks noGrp="1"/>
          </p:cNvSpPr>
          <p:nvPr>
            <p:ph type="title"/>
          </p:nvPr>
        </p:nvSpPr>
        <p:spPr>
          <a:xfrm>
            <a:off x="2106020" y="1217469"/>
            <a:ext cx="2968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2">
                    <a:lumMod val="75000"/>
                  </a:schemeClr>
                </a:solidFill>
              </a:rPr>
              <a:t>FAUX</a:t>
            </a:r>
            <a:endParaRPr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85E42B-BBBC-4827-9E9A-8B8E44CC4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876" y="2418259"/>
            <a:ext cx="1457528" cy="7240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AC26D04-00F0-4C1D-9B4E-BE16C52C3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999" y="379906"/>
            <a:ext cx="724001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65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9"/>
          <p:cNvSpPr txBox="1">
            <a:spLocks noGrp="1"/>
          </p:cNvSpPr>
          <p:nvPr>
            <p:ph type="subTitle" idx="1"/>
          </p:nvPr>
        </p:nvSpPr>
        <p:spPr>
          <a:xfrm>
            <a:off x="5336198" y="1701076"/>
            <a:ext cx="3390900" cy="36853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Pour passer du point A au point B, avant de traverser, je vérifie si un véhicule arrive de ma gauche </a:t>
            </a:r>
          </a:p>
        </p:txBody>
      </p:sp>
      <p:sp>
        <p:nvSpPr>
          <p:cNvPr id="4" name="Google Shape;1602;p54">
            <a:extLst>
              <a:ext uri="{FF2B5EF4-FFF2-40B4-BE49-F238E27FC236}">
                <a16:creationId xmlns:a16="http://schemas.microsoft.com/office/drawing/2014/main" id="{58E2A35B-B3A6-40D1-9AFF-24CB122C9C6C}"/>
              </a:ext>
            </a:extLst>
          </p:cNvPr>
          <p:cNvSpPr/>
          <p:nvPr/>
        </p:nvSpPr>
        <p:spPr>
          <a:xfrm>
            <a:off x="4021298" y="372390"/>
            <a:ext cx="705000" cy="705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06;p54">
            <a:extLst>
              <a:ext uri="{FF2B5EF4-FFF2-40B4-BE49-F238E27FC236}">
                <a16:creationId xmlns:a16="http://schemas.microsoft.com/office/drawing/2014/main" id="{306EF34C-953E-4979-B335-7258FA66AF86}"/>
              </a:ext>
            </a:extLst>
          </p:cNvPr>
          <p:cNvSpPr txBox="1">
            <a:spLocks/>
          </p:cNvSpPr>
          <p:nvPr/>
        </p:nvSpPr>
        <p:spPr>
          <a:xfrm>
            <a:off x="3411398" y="458329"/>
            <a:ext cx="19248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Kanit ExtraLight"/>
              <a:buNone/>
            </a:pPr>
            <a:r>
              <a:rPr lang="en" sz="2400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12 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11915A-D72F-4ACB-8A88-41E0AE4F8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01" y="1701076"/>
            <a:ext cx="4988778" cy="3227679"/>
          </a:xfrm>
          <a:prstGeom prst="rect">
            <a:avLst/>
          </a:prstGeom>
          <a:effectLst/>
        </p:spPr>
      </p:pic>
      <p:sp>
        <p:nvSpPr>
          <p:cNvPr id="6" name="Google Shape;1081;p39">
            <a:extLst>
              <a:ext uri="{FF2B5EF4-FFF2-40B4-BE49-F238E27FC236}">
                <a16:creationId xmlns:a16="http://schemas.microsoft.com/office/drawing/2014/main" id="{94BCA420-4AFA-4352-B2E2-E4516BCD58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0848" y="1077390"/>
            <a:ext cx="5265900" cy="701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Vrai ou faux</a:t>
            </a:r>
            <a:endParaRPr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67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87;p40">
            <a:extLst>
              <a:ext uri="{FF2B5EF4-FFF2-40B4-BE49-F238E27FC236}">
                <a16:creationId xmlns:a16="http://schemas.microsoft.com/office/drawing/2014/main" id="{3A132779-38FF-4DBF-B0E6-BDA7678CD34C}"/>
              </a:ext>
            </a:extLst>
          </p:cNvPr>
          <p:cNvSpPr txBox="1">
            <a:spLocks/>
          </p:cNvSpPr>
          <p:nvPr/>
        </p:nvSpPr>
        <p:spPr>
          <a:xfrm>
            <a:off x="1888027" y="967701"/>
            <a:ext cx="29688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2200" b="0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2200" b="0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2200" b="0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2200" b="0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2200" b="0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2200" b="0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2200" b="0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2200" b="0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2200" b="0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VRAI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98B8ADF-6F52-4957-8771-1E1CE13A1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44" y="1898864"/>
            <a:ext cx="4477375" cy="29245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E5BB656-8479-4085-986E-EF526B81B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96339" flipH="1">
            <a:off x="-1358643" y="3191868"/>
            <a:ext cx="3551089" cy="2064962"/>
          </a:xfrm>
          <a:prstGeom prst="rect">
            <a:avLst/>
          </a:prstGeom>
        </p:spPr>
      </p:pic>
      <p:sp>
        <p:nvSpPr>
          <p:cNvPr id="8" name="Google Shape;1080;p39">
            <a:extLst>
              <a:ext uri="{FF2B5EF4-FFF2-40B4-BE49-F238E27FC236}">
                <a16:creationId xmlns:a16="http://schemas.microsoft.com/office/drawing/2014/main" id="{1731E296-EE2E-4CAA-B2FD-61D55FBAB76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54850" y="291332"/>
            <a:ext cx="3390900" cy="4532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Sur ce rond point, si je traverse du point A au point B, les voitures qui s’engagent à droite peuvent me couper la route.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Il faut donc que je laisse la priorité aux voitures venant de ma gauche.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La bande blanche m’indique que je dois marquer un STOP.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AAB4B20-5FAE-482C-9246-5AC97969E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062" y="291332"/>
            <a:ext cx="676369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05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9"/>
          <p:cNvSpPr txBox="1">
            <a:spLocks noGrp="1"/>
          </p:cNvSpPr>
          <p:nvPr>
            <p:ph type="subTitle" idx="1"/>
          </p:nvPr>
        </p:nvSpPr>
        <p:spPr>
          <a:xfrm>
            <a:off x="5336198" y="2178785"/>
            <a:ext cx="3390900" cy="2399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Pour passer du point B au point C, avant de traverser, je vérifie si un véhicule arrive de ma droite </a:t>
            </a:r>
            <a:endParaRPr lang="fr-FR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Google Shape;1602;p54">
            <a:extLst>
              <a:ext uri="{FF2B5EF4-FFF2-40B4-BE49-F238E27FC236}">
                <a16:creationId xmlns:a16="http://schemas.microsoft.com/office/drawing/2014/main" id="{58E2A35B-B3A6-40D1-9AFF-24CB122C9C6C}"/>
              </a:ext>
            </a:extLst>
          </p:cNvPr>
          <p:cNvSpPr/>
          <p:nvPr/>
        </p:nvSpPr>
        <p:spPr>
          <a:xfrm>
            <a:off x="4021298" y="372390"/>
            <a:ext cx="705000" cy="705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06;p54">
            <a:extLst>
              <a:ext uri="{FF2B5EF4-FFF2-40B4-BE49-F238E27FC236}">
                <a16:creationId xmlns:a16="http://schemas.microsoft.com/office/drawing/2014/main" id="{306EF34C-953E-4979-B335-7258FA66AF86}"/>
              </a:ext>
            </a:extLst>
          </p:cNvPr>
          <p:cNvSpPr txBox="1">
            <a:spLocks/>
          </p:cNvSpPr>
          <p:nvPr/>
        </p:nvSpPr>
        <p:spPr>
          <a:xfrm>
            <a:off x="3411398" y="458329"/>
            <a:ext cx="19248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Kanit ExtraLight"/>
              <a:buNone/>
            </a:pPr>
            <a:r>
              <a:rPr lang="en" sz="2400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12 B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11915A-D72F-4ACB-8A88-41E0AE4F8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04" y="1751055"/>
            <a:ext cx="4988778" cy="3227679"/>
          </a:xfrm>
          <a:prstGeom prst="rect">
            <a:avLst/>
          </a:prstGeom>
        </p:spPr>
      </p:pic>
      <p:sp>
        <p:nvSpPr>
          <p:cNvPr id="6" name="Google Shape;1081;p39">
            <a:extLst>
              <a:ext uri="{FF2B5EF4-FFF2-40B4-BE49-F238E27FC236}">
                <a16:creationId xmlns:a16="http://schemas.microsoft.com/office/drawing/2014/main" id="{8B5F4498-0FAD-4624-A6C0-938DE9A32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0848" y="1077390"/>
            <a:ext cx="5265900" cy="701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Vrai ou faux</a:t>
            </a:r>
            <a:endParaRPr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82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87;p40">
            <a:extLst>
              <a:ext uri="{FF2B5EF4-FFF2-40B4-BE49-F238E27FC236}">
                <a16:creationId xmlns:a16="http://schemas.microsoft.com/office/drawing/2014/main" id="{6D5C2965-9F82-4529-BD9A-6FF268C27EE1}"/>
              </a:ext>
            </a:extLst>
          </p:cNvPr>
          <p:cNvSpPr txBox="1">
            <a:spLocks/>
          </p:cNvSpPr>
          <p:nvPr/>
        </p:nvSpPr>
        <p:spPr>
          <a:xfrm>
            <a:off x="1973087" y="2093550"/>
            <a:ext cx="29688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2200" b="0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2200" b="0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2200" b="0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2200" b="0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2200" b="0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2200" b="0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2200" b="0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2200" b="0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2200" b="0" i="0" u="none" strike="noStrike" cap="none">
                <a:solidFill>
                  <a:schemeClr val="accent2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 VRAI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01566D-023B-4379-9B72-F8C4AA7FA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44" y="1898864"/>
            <a:ext cx="4477375" cy="292458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B710D12-A34A-44D0-922E-2588E6480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288" y="2023044"/>
            <a:ext cx="1276528" cy="619211"/>
          </a:xfrm>
          <a:prstGeom prst="rect">
            <a:avLst/>
          </a:prstGeom>
        </p:spPr>
      </p:pic>
      <p:sp>
        <p:nvSpPr>
          <p:cNvPr id="8" name="Google Shape;1080;p39">
            <a:extLst>
              <a:ext uri="{FF2B5EF4-FFF2-40B4-BE49-F238E27FC236}">
                <a16:creationId xmlns:a16="http://schemas.microsoft.com/office/drawing/2014/main" id="{9954FA04-3B3C-4DAC-878A-2DEFE3F4B3E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41685" y="535881"/>
            <a:ext cx="3390900" cy="4532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Sur ce rond point, si je traverse du point B au point C, les voitures qui de la droite peuvent me couper la route.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Il faut donc que je laisse la priorité aux voitures venant de ma droite.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Je m’arrête au point B si la voie n’est pas libre.</a:t>
            </a:r>
          </a:p>
        </p:txBody>
      </p:sp>
      <p:sp>
        <p:nvSpPr>
          <p:cNvPr id="10" name="Google Shape;1081;p39">
            <a:extLst>
              <a:ext uri="{FF2B5EF4-FFF2-40B4-BE49-F238E27FC236}">
                <a16:creationId xmlns:a16="http://schemas.microsoft.com/office/drawing/2014/main" id="{694D27C1-8BBD-4D3A-B9C8-1813019CBD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0848" y="1077390"/>
            <a:ext cx="5265900" cy="701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Vrai</a:t>
            </a:r>
            <a:endParaRPr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DAFFEEA-546A-4FE9-991F-8237A6FD7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324" y="290289"/>
            <a:ext cx="704948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71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9"/>
          <p:cNvSpPr txBox="1">
            <a:spLocks noGrp="1"/>
          </p:cNvSpPr>
          <p:nvPr>
            <p:ph type="subTitle" idx="1"/>
          </p:nvPr>
        </p:nvSpPr>
        <p:spPr>
          <a:xfrm>
            <a:off x="4572000" y="1990682"/>
            <a:ext cx="3609109" cy="44704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Ce panneau m’indique :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200" dirty="0">
                <a:solidFill>
                  <a:srgbClr val="7030A0"/>
                </a:solidFill>
                <a:latin typeface="Arial" panose="020B0604020202020204" pitchFamily="34" charset="0"/>
              </a:rPr>
              <a:t>- que je </a:t>
            </a:r>
            <a:r>
              <a:rPr lang="fr-FR" sz="2200" b="1" dirty="0">
                <a:solidFill>
                  <a:srgbClr val="7030A0"/>
                </a:solidFill>
                <a:latin typeface="Arial" panose="020B0604020202020204" pitchFamily="34" charset="0"/>
              </a:rPr>
              <a:t>peux</a:t>
            </a:r>
            <a:r>
              <a:rPr lang="fr-FR" sz="2200" dirty="0">
                <a:solidFill>
                  <a:srgbClr val="7030A0"/>
                </a:solidFill>
                <a:latin typeface="Arial" panose="020B0604020202020204" pitchFamily="34" charset="0"/>
              </a:rPr>
              <a:t> emprunter cette piste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- que je 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dois</a:t>
            </a:r>
            <a:r>
              <a:rPr lang="fr-FR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emprunter cette piste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fr-FR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Google Shape;1602;p54">
            <a:extLst>
              <a:ext uri="{FF2B5EF4-FFF2-40B4-BE49-F238E27FC236}">
                <a16:creationId xmlns:a16="http://schemas.microsoft.com/office/drawing/2014/main" id="{58E2A35B-B3A6-40D1-9AFF-24CB122C9C6C}"/>
              </a:ext>
            </a:extLst>
          </p:cNvPr>
          <p:cNvSpPr/>
          <p:nvPr/>
        </p:nvSpPr>
        <p:spPr>
          <a:xfrm>
            <a:off x="4021298" y="372390"/>
            <a:ext cx="705000" cy="705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06;p54">
            <a:extLst>
              <a:ext uri="{FF2B5EF4-FFF2-40B4-BE49-F238E27FC236}">
                <a16:creationId xmlns:a16="http://schemas.microsoft.com/office/drawing/2014/main" id="{306EF34C-953E-4979-B335-7258FA66AF86}"/>
              </a:ext>
            </a:extLst>
          </p:cNvPr>
          <p:cNvSpPr txBox="1">
            <a:spLocks/>
          </p:cNvSpPr>
          <p:nvPr/>
        </p:nvSpPr>
        <p:spPr>
          <a:xfrm>
            <a:off x="3411398" y="458329"/>
            <a:ext cx="19248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Kanit ExtraLight"/>
              <a:buNone/>
            </a:pPr>
            <a:r>
              <a:rPr lang="en" sz="2400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13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711CBD-E4D7-4C93-ACFE-60B8FE8FE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74" y="2055367"/>
            <a:ext cx="3478934" cy="2068357"/>
          </a:xfrm>
          <a:prstGeom prst="rect">
            <a:avLst/>
          </a:prstGeom>
        </p:spPr>
      </p:pic>
      <p:sp>
        <p:nvSpPr>
          <p:cNvPr id="6" name="Google Shape;1081;p39">
            <a:extLst>
              <a:ext uri="{FF2B5EF4-FFF2-40B4-BE49-F238E27FC236}">
                <a16:creationId xmlns:a16="http://schemas.microsoft.com/office/drawing/2014/main" id="{03DF21CF-2F74-488F-AAED-EE781EEFC3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0848" y="1077390"/>
            <a:ext cx="5265900" cy="701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Vrai ou faux</a:t>
            </a:r>
            <a:endParaRPr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54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9"/>
          <p:cNvSpPr txBox="1">
            <a:spLocks noGrp="1"/>
          </p:cNvSpPr>
          <p:nvPr>
            <p:ph type="subTitle" idx="1"/>
          </p:nvPr>
        </p:nvSpPr>
        <p:spPr>
          <a:xfrm>
            <a:off x="4516582" y="1466247"/>
            <a:ext cx="3609109" cy="44704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Ce panneau m’indique :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</a:rPr>
              <a:t>Que je </a:t>
            </a:r>
            <a:r>
              <a:rPr lang="fr-FR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peux</a:t>
            </a:r>
            <a:r>
              <a:rPr lang="fr-FR" sz="2200" dirty="0">
                <a:solidFill>
                  <a:srgbClr val="C00000"/>
                </a:solidFill>
                <a:latin typeface="Arial" panose="020B0604020202020204" pitchFamily="34" charset="0"/>
              </a:rPr>
              <a:t> emprunter cette piste : FAUX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Que je </a:t>
            </a:r>
            <a:r>
              <a:rPr lang="fr-FR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dois </a:t>
            </a: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emprunter cette piste : </a:t>
            </a:r>
            <a:r>
              <a:rPr lang="fr-FR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VRAI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fr-FR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711CBD-E4D7-4C93-ACFE-60B8FE8FE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80" y="1713933"/>
            <a:ext cx="3478934" cy="20683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0358E1A-F550-4A3C-95D3-608B52FFC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578" y="311284"/>
            <a:ext cx="695422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2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39"/>
          <p:cNvSpPr txBox="1">
            <a:spLocks noGrp="1"/>
          </p:cNvSpPr>
          <p:nvPr>
            <p:ph type="title"/>
          </p:nvPr>
        </p:nvSpPr>
        <p:spPr>
          <a:xfrm>
            <a:off x="1740848" y="1077390"/>
            <a:ext cx="5265900" cy="11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 panneau rond bordé de rouge indique une interdiction :</a:t>
            </a:r>
            <a:endParaRPr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Google Shape;1602;p54">
            <a:extLst>
              <a:ext uri="{FF2B5EF4-FFF2-40B4-BE49-F238E27FC236}">
                <a16:creationId xmlns:a16="http://schemas.microsoft.com/office/drawing/2014/main" id="{58E2A35B-B3A6-40D1-9AFF-24CB122C9C6C}"/>
              </a:ext>
            </a:extLst>
          </p:cNvPr>
          <p:cNvSpPr/>
          <p:nvPr/>
        </p:nvSpPr>
        <p:spPr>
          <a:xfrm>
            <a:off x="4021298" y="372390"/>
            <a:ext cx="705000" cy="705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1606;p54">
            <a:extLst>
              <a:ext uri="{FF2B5EF4-FFF2-40B4-BE49-F238E27FC236}">
                <a16:creationId xmlns:a16="http://schemas.microsoft.com/office/drawing/2014/main" id="{306EF34C-953E-4979-B335-7258FA66AF86}"/>
              </a:ext>
            </a:extLst>
          </p:cNvPr>
          <p:cNvSpPr txBox="1">
            <a:spLocks/>
          </p:cNvSpPr>
          <p:nvPr/>
        </p:nvSpPr>
        <p:spPr>
          <a:xfrm>
            <a:off x="3411398" y="458329"/>
            <a:ext cx="19248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Kanit ExtraLight"/>
              <a:buNone/>
            </a:pPr>
            <a:r>
              <a:rPr lang="en" sz="2400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7A6158E-4354-41AD-9E36-39CE4A303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939" y="1249466"/>
            <a:ext cx="1040465" cy="9952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A067C42-FD38-4F78-AA88-4A3F2FD55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23" y="2643770"/>
            <a:ext cx="8485094" cy="2127340"/>
          </a:xfrm>
          <a:prstGeom prst="rect">
            <a:avLst/>
          </a:prstGeom>
        </p:spPr>
      </p:pic>
      <p:sp>
        <p:nvSpPr>
          <p:cNvPr id="7" name="Sous-titre 6">
            <a:extLst>
              <a:ext uri="{FF2B5EF4-FFF2-40B4-BE49-F238E27FC236}">
                <a16:creationId xmlns:a16="http://schemas.microsoft.com/office/drawing/2014/main" id="{0E82BDAD-9B76-4632-94F5-3DA1B972C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9798" y="2643770"/>
            <a:ext cx="1371600" cy="372429"/>
          </a:xfrm>
        </p:spPr>
        <p:txBody>
          <a:bodyPr/>
          <a:lstStyle/>
          <a:p>
            <a:pPr algn="l"/>
            <a:r>
              <a:rPr lang="fr-FR" sz="1800" dirty="0"/>
              <a:t>Exemples :</a:t>
            </a:r>
          </a:p>
        </p:txBody>
      </p:sp>
    </p:spTree>
    <p:extLst>
      <p:ext uri="{BB962C8B-B14F-4D97-AF65-F5344CB8AC3E}">
        <p14:creationId xmlns:p14="http://schemas.microsoft.com/office/powerpoint/2010/main" val="4070834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9"/>
          <p:cNvSpPr txBox="1">
            <a:spLocks noGrp="1"/>
          </p:cNvSpPr>
          <p:nvPr>
            <p:ph type="subTitle" idx="1"/>
          </p:nvPr>
        </p:nvSpPr>
        <p:spPr>
          <a:xfrm>
            <a:off x="405245" y="1561572"/>
            <a:ext cx="8333508" cy="1317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Dans cette situation,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2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ce cycliste peut aller tout droit.</a:t>
            </a:r>
            <a:endParaRPr lang="fr-F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81" name="Google Shape;1081;p39"/>
          <p:cNvSpPr txBox="1">
            <a:spLocks noGrp="1"/>
          </p:cNvSpPr>
          <p:nvPr>
            <p:ph type="title"/>
          </p:nvPr>
        </p:nvSpPr>
        <p:spPr>
          <a:xfrm>
            <a:off x="1740848" y="1077390"/>
            <a:ext cx="5265900" cy="701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Vrai ou faux</a:t>
            </a:r>
            <a:endParaRPr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Google Shape;1602;p54">
            <a:extLst>
              <a:ext uri="{FF2B5EF4-FFF2-40B4-BE49-F238E27FC236}">
                <a16:creationId xmlns:a16="http://schemas.microsoft.com/office/drawing/2014/main" id="{58E2A35B-B3A6-40D1-9AFF-24CB122C9C6C}"/>
              </a:ext>
            </a:extLst>
          </p:cNvPr>
          <p:cNvSpPr/>
          <p:nvPr/>
        </p:nvSpPr>
        <p:spPr>
          <a:xfrm>
            <a:off x="4021298" y="372390"/>
            <a:ext cx="705000" cy="705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06;p54">
            <a:extLst>
              <a:ext uri="{FF2B5EF4-FFF2-40B4-BE49-F238E27FC236}">
                <a16:creationId xmlns:a16="http://schemas.microsoft.com/office/drawing/2014/main" id="{306EF34C-953E-4979-B335-7258FA66AF86}"/>
              </a:ext>
            </a:extLst>
          </p:cNvPr>
          <p:cNvSpPr txBox="1">
            <a:spLocks/>
          </p:cNvSpPr>
          <p:nvPr/>
        </p:nvSpPr>
        <p:spPr>
          <a:xfrm>
            <a:off x="3411398" y="458328"/>
            <a:ext cx="1924800" cy="47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Kanit ExtraLight"/>
              <a:buNone/>
            </a:pPr>
            <a:r>
              <a:rPr lang="en" sz="2400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14</a:t>
            </a:r>
          </a:p>
        </p:txBody>
      </p:sp>
      <p:pic>
        <p:nvPicPr>
          <p:cNvPr id="2050" name="Picture 2" descr="Un nouveau panneau pour les vélos – 13 Comme Une">
            <a:extLst>
              <a:ext uri="{FF2B5EF4-FFF2-40B4-BE49-F238E27FC236}">
                <a16:creationId xmlns:a16="http://schemas.microsoft.com/office/drawing/2014/main" id="{51A1A6FC-0FD6-4F2A-A7D9-7F0CE1D4D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253" y="2819943"/>
            <a:ext cx="3181493" cy="212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65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40"/>
          <p:cNvSpPr txBox="1">
            <a:spLocks noGrp="1"/>
          </p:cNvSpPr>
          <p:nvPr>
            <p:ph type="title"/>
          </p:nvPr>
        </p:nvSpPr>
        <p:spPr>
          <a:xfrm>
            <a:off x="3732578" y="1416169"/>
            <a:ext cx="4937033" cy="2579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3000" dirty="0">
                <a:solidFill>
                  <a:schemeClr val="tx2">
                    <a:lumMod val="75000"/>
                  </a:schemeClr>
                </a:solidFill>
              </a:rPr>
              <a:t>		 FAUX</a:t>
            </a:r>
            <a:br>
              <a:rPr lang="en" sz="3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" sz="30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" sz="2400" dirty="0">
                <a:solidFill>
                  <a:schemeClr val="tx2">
                    <a:lumMod val="75000"/>
                  </a:schemeClr>
                </a:solidFill>
              </a:rPr>
              <a:t>Le feu est au rouge, </a:t>
            </a:r>
            <a:r>
              <a:rPr lang="en" sz="2400" b="1" dirty="0">
                <a:solidFill>
                  <a:schemeClr val="tx2">
                    <a:lumMod val="75000"/>
                  </a:schemeClr>
                </a:solidFill>
              </a:rPr>
              <a:t>le cycliste doit s’arrêter.</a:t>
            </a:r>
            <a:br>
              <a:rPr lang="en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" sz="2400" dirty="0">
                <a:solidFill>
                  <a:schemeClr val="tx2">
                    <a:lumMod val="75000"/>
                  </a:schemeClr>
                </a:solidFill>
              </a:rPr>
              <a:t>- La voiture grise est prioritaire. Si le cycliste ne s’arrête pas, il risque l’accident et une amende.</a:t>
            </a:r>
            <a:endParaRPr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2" descr="Un nouveau panneau pour les vélos – 13 Comme Une">
            <a:extLst>
              <a:ext uri="{FF2B5EF4-FFF2-40B4-BE49-F238E27FC236}">
                <a16:creationId xmlns:a16="http://schemas.microsoft.com/office/drawing/2014/main" id="{549F0042-CF81-4E04-A9F0-839A2C53D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1" y="1652538"/>
            <a:ext cx="3181493" cy="212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1602;p54">
            <a:extLst>
              <a:ext uri="{FF2B5EF4-FFF2-40B4-BE49-F238E27FC236}">
                <a16:creationId xmlns:a16="http://schemas.microsoft.com/office/drawing/2014/main" id="{593BA834-C65E-48B9-B10B-3E630EE80268}"/>
              </a:ext>
            </a:extLst>
          </p:cNvPr>
          <p:cNvSpPr/>
          <p:nvPr/>
        </p:nvSpPr>
        <p:spPr>
          <a:xfrm>
            <a:off x="4021298" y="372390"/>
            <a:ext cx="705000" cy="705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186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1747;p58">
            <a:extLst>
              <a:ext uri="{FF2B5EF4-FFF2-40B4-BE49-F238E27FC236}">
                <a16:creationId xmlns:a16="http://schemas.microsoft.com/office/drawing/2014/main" id="{1B6A6785-C281-4400-BA3A-9862FB7346C9}"/>
              </a:ext>
            </a:extLst>
          </p:cNvPr>
          <p:cNvGrpSpPr/>
          <p:nvPr/>
        </p:nvGrpSpPr>
        <p:grpSpPr>
          <a:xfrm>
            <a:off x="240785" y="3768521"/>
            <a:ext cx="2031212" cy="1033143"/>
            <a:chOff x="1189475" y="3564161"/>
            <a:chExt cx="2031212" cy="1033143"/>
          </a:xfrm>
        </p:grpSpPr>
        <p:sp>
          <p:nvSpPr>
            <p:cNvPr id="51" name="Google Shape;1748;p58">
              <a:extLst>
                <a:ext uri="{FF2B5EF4-FFF2-40B4-BE49-F238E27FC236}">
                  <a16:creationId xmlns:a16="http://schemas.microsoft.com/office/drawing/2014/main" id="{D3B4F575-AA31-4FCB-8E90-4FA71B79FEDE}"/>
                </a:ext>
              </a:extLst>
            </p:cNvPr>
            <p:cNvSpPr/>
            <p:nvPr/>
          </p:nvSpPr>
          <p:spPr>
            <a:xfrm>
              <a:off x="1354391" y="3564161"/>
              <a:ext cx="1708613" cy="1031717"/>
            </a:xfrm>
            <a:custGeom>
              <a:avLst/>
              <a:gdLst/>
              <a:ahLst/>
              <a:cxnLst/>
              <a:rect l="l" t="t" r="r" b="b"/>
              <a:pathLst>
                <a:path w="35899" h="21677" extrusionOk="0">
                  <a:moveTo>
                    <a:pt x="18072" y="0"/>
                  </a:moveTo>
                  <a:cubicBezTo>
                    <a:pt x="14901" y="0"/>
                    <a:pt x="14003" y="3983"/>
                    <a:pt x="10457" y="5354"/>
                  </a:cubicBezTo>
                  <a:cubicBezTo>
                    <a:pt x="5897" y="7087"/>
                    <a:pt x="7600" y="13105"/>
                    <a:pt x="3800" y="15597"/>
                  </a:cubicBezTo>
                  <a:cubicBezTo>
                    <a:pt x="1" y="18120"/>
                    <a:pt x="365" y="21646"/>
                    <a:pt x="365" y="21646"/>
                  </a:cubicBezTo>
                  <a:lnTo>
                    <a:pt x="365" y="21676"/>
                  </a:lnTo>
                  <a:lnTo>
                    <a:pt x="35898" y="21676"/>
                  </a:lnTo>
                  <a:cubicBezTo>
                    <a:pt x="35898" y="21676"/>
                    <a:pt x="35321" y="14989"/>
                    <a:pt x="30761" y="11798"/>
                  </a:cubicBezTo>
                  <a:cubicBezTo>
                    <a:pt x="26202" y="8606"/>
                    <a:pt x="27722" y="4746"/>
                    <a:pt x="21460" y="1129"/>
                  </a:cubicBezTo>
                  <a:cubicBezTo>
                    <a:pt x="20069" y="325"/>
                    <a:pt x="18978" y="0"/>
                    <a:pt x="18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49;p58">
              <a:extLst>
                <a:ext uri="{FF2B5EF4-FFF2-40B4-BE49-F238E27FC236}">
                  <a16:creationId xmlns:a16="http://schemas.microsoft.com/office/drawing/2014/main" id="{DE594D4A-B25C-4AE4-A9B4-72F2B889A3DA}"/>
                </a:ext>
              </a:extLst>
            </p:cNvPr>
            <p:cNvSpPr/>
            <p:nvPr/>
          </p:nvSpPr>
          <p:spPr>
            <a:xfrm>
              <a:off x="2216617" y="3633791"/>
              <a:ext cx="33317" cy="963513"/>
            </a:xfrm>
            <a:custGeom>
              <a:avLst/>
              <a:gdLst/>
              <a:ahLst/>
              <a:cxnLst/>
              <a:rect l="l" t="t" r="r" b="b"/>
              <a:pathLst>
                <a:path w="700" h="20244" fill="none" extrusionOk="0">
                  <a:moveTo>
                    <a:pt x="700" y="0"/>
                  </a:moveTo>
                  <a:lnTo>
                    <a:pt x="1" y="20244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50;p58">
              <a:extLst>
                <a:ext uri="{FF2B5EF4-FFF2-40B4-BE49-F238E27FC236}">
                  <a16:creationId xmlns:a16="http://schemas.microsoft.com/office/drawing/2014/main" id="{519C61B8-F015-4190-8511-3676D623ECF1}"/>
                </a:ext>
              </a:extLst>
            </p:cNvPr>
            <p:cNvSpPr/>
            <p:nvPr/>
          </p:nvSpPr>
          <p:spPr>
            <a:xfrm>
              <a:off x="2232513" y="3791471"/>
              <a:ext cx="215605" cy="358819"/>
            </a:xfrm>
            <a:custGeom>
              <a:avLst/>
              <a:gdLst/>
              <a:ahLst/>
              <a:cxnLst/>
              <a:rect l="l" t="t" r="r" b="b"/>
              <a:pathLst>
                <a:path w="4530" h="7539" fill="none" extrusionOk="0">
                  <a:moveTo>
                    <a:pt x="4530" y="0"/>
                  </a:moveTo>
                  <a:lnTo>
                    <a:pt x="1" y="7539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51;p58">
              <a:extLst>
                <a:ext uri="{FF2B5EF4-FFF2-40B4-BE49-F238E27FC236}">
                  <a16:creationId xmlns:a16="http://schemas.microsoft.com/office/drawing/2014/main" id="{2F8AC579-C2EA-4232-B97F-C5633A2D44B2}"/>
                </a:ext>
              </a:extLst>
            </p:cNvPr>
            <p:cNvSpPr/>
            <p:nvPr/>
          </p:nvSpPr>
          <p:spPr>
            <a:xfrm>
              <a:off x="1849185" y="3849345"/>
              <a:ext cx="376143" cy="502032"/>
            </a:xfrm>
            <a:custGeom>
              <a:avLst/>
              <a:gdLst/>
              <a:ahLst/>
              <a:cxnLst/>
              <a:rect l="l" t="t" r="r" b="b"/>
              <a:pathLst>
                <a:path w="7903" h="10548" fill="none" extrusionOk="0">
                  <a:moveTo>
                    <a:pt x="0" y="0"/>
                  </a:moveTo>
                  <a:lnTo>
                    <a:pt x="7903" y="10548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52;p58">
              <a:extLst>
                <a:ext uri="{FF2B5EF4-FFF2-40B4-BE49-F238E27FC236}">
                  <a16:creationId xmlns:a16="http://schemas.microsoft.com/office/drawing/2014/main" id="{6A3A226F-DBBD-4FCC-A4FC-E7ED62CDC389}"/>
                </a:ext>
              </a:extLst>
            </p:cNvPr>
            <p:cNvSpPr/>
            <p:nvPr/>
          </p:nvSpPr>
          <p:spPr>
            <a:xfrm>
              <a:off x="2607227" y="4150235"/>
              <a:ext cx="111420" cy="444204"/>
            </a:xfrm>
            <a:custGeom>
              <a:avLst/>
              <a:gdLst/>
              <a:ahLst/>
              <a:cxnLst/>
              <a:rect l="l" t="t" r="r" b="b"/>
              <a:pathLst>
                <a:path w="2341" h="9333" fill="none" extrusionOk="0">
                  <a:moveTo>
                    <a:pt x="2341" y="1"/>
                  </a:moveTo>
                  <a:lnTo>
                    <a:pt x="0" y="9332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53;p58">
              <a:extLst>
                <a:ext uri="{FF2B5EF4-FFF2-40B4-BE49-F238E27FC236}">
                  <a16:creationId xmlns:a16="http://schemas.microsoft.com/office/drawing/2014/main" id="{D510F91C-E9E7-437A-8237-4F451CE18128}"/>
                </a:ext>
              </a:extLst>
            </p:cNvPr>
            <p:cNvSpPr/>
            <p:nvPr/>
          </p:nvSpPr>
          <p:spPr>
            <a:xfrm>
              <a:off x="2672336" y="4238474"/>
              <a:ext cx="114323" cy="96999"/>
            </a:xfrm>
            <a:custGeom>
              <a:avLst/>
              <a:gdLst/>
              <a:ahLst/>
              <a:cxnLst/>
              <a:rect l="l" t="t" r="r" b="b"/>
              <a:pathLst>
                <a:path w="2402" h="2038" fill="none" extrusionOk="0">
                  <a:moveTo>
                    <a:pt x="2401" y="1"/>
                  </a:moveTo>
                  <a:lnTo>
                    <a:pt x="0" y="2037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54;p58">
              <a:extLst>
                <a:ext uri="{FF2B5EF4-FFF2-40B4-BE49-F238E27FC236}">
                  <a16:creationId xmlns:a16="http://schemas.microsoft.com/office/drawing/2014/main" id="{11BDFBC3-CF19-4832-9AF7-1BDEEBF8217A}"/>
                </a:ext>
              </a:extLst>
            </p:cNvPr>
            <p:cNvSpPr/>
            <p:nvPr/>
          </p:nvSpPr>
          <p:spPr>
            <a:xfrm>
              <a:off x="2505945" y="4106829"/>
              <a:ext cx="136027" cy="355963"/>
            </a:xfrm>
            <a:custGeom>
              <a:avLst/>
              <a:gdLst/>
              <a:ahLst/>
              <a:cxnLst/>
              <a:rect l="l" t="t" r="r" b="b"/>
              <a:pathLst>
                <a:path w="2858" h="7479" fill="none" extrusionOk="0">
                  <a:moveTo>
                    <a:pt x="1" y="1"/>
                  </a:moveTo>
                  <a:lnTo>
                    <a:pt x="2858" y="7478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55;p58">
              <a:extLst>
                <a:ext uri="{FF2B5EF4-FFF2-40B4-BE49-F238E27FC236}">
                  <a16:creationId xmlns:a16="http://schemas.microsoft.com/office/drawing/2014/main" id="{78F72F22-129A-4A13-A9B4-111A5CAD8BCE}"/>
                </a:ext>
              </a:extLst>
            </p:cNvPr>
            <p:cNvSpPr/>
            <p:nvPr/>
          </p:nvSpPr>
          <p:spPr>
            <a:xfrm>
              <a:off x="1656760" y="4312245"/>
              <a:ext cx="76723" cy="279287"/>
            </a:xfrm>
            <a:custGeom>
              <a:avLst/>
              <a:gdLst/>
              <a:ahLst/>
              <a:cxnLst/>
              <a:rect l="l" t="t" r="r" b="b"/>
              <a:pathLst>
                <a:path w="1612" h="5868" fill="none" extrusionOk="0">
                  <a:moveTo>
                    <a:pt x="0" y="1"/>
                  </a:moveTo>
                  <a:lnTo>
                    <a:pt x="1611" y="5867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56;p58">
              <a:extLst>
                <a:ext uri="{FF2B5EF4-FFF2-40B4-BE49-F238E27FC236}">
                  <a16:creationId xmlns:a16="http://schemas.microsoft.com/office/drawing/2014/main" id="{38A938C1-B5B4-4DA0-A776-DF5D4A702E28}"/>
                </a:ext>
              </a:extLst>
            </p:cNvPr>
            <p:cNvSpPr/>
            <p:nvPr/>
          </p:nvSpPr>
          <p:spPr>
            <a:xfrm>
              <a:off x="1695835" y="4180600"/>
              <a:ext cx="89717" cy="282191"/>
            </a:xfrm>
            <a:custGeom>
              <a:avLst/>
              <a:gdLst/>
              <a:ahLst/>
              <a:cxnLst/>
              <a:rect l="l" t="t" r="r" b="b"/>
              <a:pathLst>
                <a:path w="1885" h="5929" fill="none" extrusionOk="0">
                  <a:moveTo>
                    <a:pt x="1885" y="1"/>
                  </a:moveTo>
                  <a:lnTo>
                    <a:pt x="0" y="5928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57;p58">
              <a:extLst>
                <a:ext uri="{FF2B5EF4-FFF2-40B4-BE49-F238E27FC236}">
                  <a16:creationId xmlns:a16="http://schemas.microsoft.com/office/drawing/2014/main" id="{B1EF87CD-EAFA-41F7-951E-7A5F14F0729A}"/>
                </a:ext>
              </a:extLst>
            </p:cNvPr>
            <p:cNvSpPr/>
            <p:nvPr/>
          </p:nvSpPr>
          <p:spPr>
            <a:xfrm>
              <a:off x="1189475" y="4594383"/>
              <a:ext cx="2031212" cy="48"/>
            </a:xfrm>
            <a:custGeom>
              <a:avLst/>
              <a:gdLst/>
              <a:ahLst/>
              <a:cxnLst/>
              <a:rect l="l" t="t" r="r" b="b"/>
              <a:pathLst>
                <a:path w="42677" h="1" fill="none" extrusionOk="0">
                  <a:moveTo>
                    <a:pt x="1" y="0"/>
                  </a:moveTo>
                  <a:lnTo>
                    <a:pt x="42676" y="0"/>
                  </a:lnTo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2671;p74">
            <a:extLst>
              <a:ext uri="{FF2B5EF4-FFF2-40B4-BE49-F238E27FC236}">
                <a16:creationId xmlns:a16="http://schemas.microsoft.com/office/drawing/2014/main" id="{1D2B246A-FA4A-4D21-829A-36F5BF851DAC}"/>
              </a:ext>
            </a:extLst>
          </p:cNvPr>
          <p:cNvSpPr txBox="1">
            <a:spLocks/>
          </p:cNvSpPr>
          <p:nvPr/>
        </p:nvSpPr>
        <p:spPr>
          <a:xfrm>
            <a:off x="549240" y="130826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30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30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30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30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30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30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30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30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ree Serif"/>
              <a:buNone/>
              <a:defRPr sz="3000" b="0" i="0" u="none" strike="noStrike" cap="non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Fin</a:t>
            </a:r>
          </a:p>
        </p:txBody>
      </p:sp>
      <p:grpSp>
        <p:nvGrpSpPr>
          <p:cNvPr id="68" name="Google Shape;2226;p69">
            <a:extLst>
              <a:ext uri="{FF2B5EF4-FFF2-40B4-BE49-F238E27FC236}">
                <a16:creationId xmlns:a16="http://schemas.microsoft.com/office/drawing/2014/main" id="{6358BF6A-049B-4A9C-875D-9361281DE747}"/>
              </a:ext>
            </a:extLst>
          </p:cNvPr>
          <p:cNvGrpSpPr/>
          <p:nvPr/>
        </p:nvGrpSpPr>
        <p:grpSpPr>
          <a:xfrm>
            <a:off x="1849385" y="2754323"/>
            <a:ext cx="1102476" cy="643116"/>
            <a:chOff x="2142437" y="2685799"/>
            <a:chExt cx="524527" cy="332500"/>
          </a:xfrm>
        </p:grpSpPr>
        <p:sp>
          <p:nvSpPr>
            <p:cNvPr id="69" name="Google Shape;2227;p69">
              <a:extLst>
                <a:ext uri="{FF2B5EF4-FFF2-40B4-BE49-F238E27FC236}">
                  <a16:creationId xmlns:a16="http://schemas.microsoft.com/office/drawing/2014/main" id="{1688904D-8689-433E-8383-33DB855A41FB}"/>
                </a:ext>
              </a:extLst>
            </p:cNvPr>
            <p:cNvSpPr/>
            <p:nvPr/>
          </p:nvSpPr>
          <p:spPr>
            <a:xfrm>
              <a:off x="2471473" y="2822828"/>
              <a:ext cx="195491" cy="195470"/>
            </a:xfrm>
            <a:custGeom>
              <a:avLst/>
              <a:gdLst/>
              <a:ahLst/>
              <a:cxnLst/>
              <a:rect l="l" t="t" r="r" b="b"/>
              <a:pathLst>
                <a:path w="9178" h="9177" extrusionOk="0">
                  <a:moveTo>
                    <a:pt x="4587" y="1443"/>
                  </a:moveTo>
                  <a:cubicBezTo>
                    <a:pt x="6326" y="1443"/>
                    <a:pt x="7734" y="2852"/>
                    <a:pt x="7734" y="4587"/>
                  </a:cubicBezTo>
                  <a:cubicBezTo>
                    <a:pt x="7734" y="6322"/>
                    <a:pt x="6322" y="7734"/>
                    <a:pt x="4587" y="7734"/>
                  </a:cubicBezTo>
                  <a:cubicBezTo>
                    <a:pt x="2852" y="7734"/>
                    <a:pt x="1444" y="6322"/>
                    <a:pt x="1444" y="4587"/>
                  </a:cubicBezTo>
                  <a:cubicBezTo>
                    <a:pt x="1444" y="2852"/>
                    <a:pt x="2852" y="1443"/>
                    <a:pt x="4587" y="1443"/>
                  </a:cubicBezTo>
                  <a:close/>
                  <a:moveTo>
                    <a:pt x="4587" y="1"/>
                  </a:moveTo>
                  <a:cubicBezTo>
                    <a:pt x="2059" y="1"/>
                    <a:pt x="1" y="2059"/>
                    <a:pt x="1" y="4587"/>
                  </a:cubicBezTo>
                  <a:cubicBezTo>
                    <a:pt x="1" y="7118"/>
                    <a:pt x="2059" y="9177"/>
                    <a:pt x="4587" y="9177"/>
                  </a:cubicBezTo>
                  <a:cubicBezTo>
                    <a:pt x="7119" y="9177"/>
                    <a:pt x="9177" y="7118"/>
                    <a:pt x="9177" y="4587"/>
                  </a:cubicBezTo>
                  <a:cubicBezTo>
                    <a:pt x="9177" y="2059"/>
                    <a:pt x="7119" y="1"/>
                    <a:pt x="4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28;p69">
              <a:extLst>
                <a:ext uri="{FF2B5EF4-FFF2-40B4-BE49-F238E27FC236}">
                  <a16:creationId xmlns:a16="http://schemas.microsoft.com/office/drawing/2014/main" id="{97696B6C-6682-4DCD-9C9F-B1B1B02D5656}"/>
                </a:ext>
              </a:extLst>
            </p:cNvPr>
            <p:cNvSpPr/>
            <p:nvPr/>
          </p:nvSpPr>
          <p:spPr>
            <a:xfrm>
              <a:off x="2142437" y="2822828"/>
              <a:ext cx="195470" cy="195470"/>
            </a:xfrm>
            <a:custGeom>
              <a:avLst/>
              <a:gdLst/>
              <a:ahLst/>
              <a:cxnLst/>
              <a:rect l="l" t="t" r="r" b="b"/>
              <a:pathLst>
                <a:path w="9177" h="9177" extrusionOk="0">
                  <a:moveTo>
                    <a:pt x="4586" y="1443"/>
                  </a:moveTo>
                  <a:cubicBezTo>
                    <a:pt x="6325" y="1443"/>
                    <a:pt x="7734" y="2852"/>
                    <a:pt x="7734" y="4587"/>
                  </a:cubicBezTo>
                  <a:cubicBezTo>
                    <a:pt x="7734" y="6322"/>
                    <a:pt x="6325" y="7734"/>
                    <a:pt x="4586" y="7734"/>
                  </a:cubicBezTo>
                  <a:cubicBezTo>
                    <a:pt x="2851" y="7734"/>
                    <a:pt x="1443" y="6322"/>
                    <a:pt x="1443" y="4587"/>
                  </a:cubicBezTo>
                  <a:cubicBezTo>
                    <a:pt x="1443" y="2852"/>
                    <a:pt x="2851" y="1443"/>
                    <a:pt x="4586" y="1443"/>
                  </a:cubicBezTo>
                  <a:close/>
                  <a:moveTo>
                    <a:pt x="4586" y="1"/>
                  </a:moveTo>
                  <a:cubicBezTo>
                    <a:pt x="2059" y="1"/>
                    <a:pt x="0" y="2059"/>
                    <a:pt x="0" y="4587"/>
                  </a:cubicBezTo>
                  <a:cubicBezTo>
                    <a:pt x="0" y="7118"/>
                    <a:pt x="2059" y="9177"/>
                    <a:pt x="4586" y="9177"/>
                  </a:cubicBezTo>
                  <a:cubicBezTo>
                    <a:pt x="7118" y="9177"/>
                    <a:pt x="9176" y="7118"/>
                    <a:pt x="9176" y="4587"/>
                  </a:cubicBezTo>
                  <a:cubicBezTo>
                    <a:pt x="9176" y="2059"/>
                    <a:pt x="7118" y="1"/>
                    <a:pt x="4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29;p69">
              <a:extLst>
                <a:ext uri="{FF2B5EF4-FFF2-40B4-BE49-F238E27FC236}">
                  <a16:creationId xmlns:a16="http://schemas.microsoft.com/office/drawing/2014/main" id="{384A2B58-4547-46BE-9DEB-8B2FAF0E32D4}"/>
                </a:ext>
              </a:extLst>
            </p:cNvPr>
            <p:cNvSpPr/>
            <p:nvPr/>
          </p:nvSpPr>
          <p:spPr>
            <a:xfrm>
              <a:off x="2394448" y="2685799"/>
              <a:ext cx="189485" cy="238901"/>
            </a:xfrm>
            <a:custGeom>
              <a:avLst/>
              <a:gdLst/>
              <a:ahLst/>
              <a:cxnLst/>
              <a:rect l="l" t="t" r="r" b="b"/>
              <a:pathLst>
                <a:path w="8896" h="11216" extrusionOk="0">
                  <a:moveTo>
                    <a:pt x="2932" y="1"/>
                  </a:moveTo>
                  <a:lnTo>
                    <a:pt x="2932" y="1443"/>
                  </a:lnTo>
                  <a:lnTo>
                    <a:pt x="4729" y="1443"/>
                  </a:lnTo>
                  <a:lnTo>
                    <a:pt x="5141" y="2894"/>
                  </a:lnTo>
                  <a:lnTo>
                    <a:pt x="481" y="2894"/>
                  </a:lnTo>
                  <a:lnTo>
                    <a:pt x="0" y="3652"/>
                  </a:lnTo>
                  <a:lnTo>
                    <a:pt x="481" y="4337"/>
                  </a:lnTo>
                  <a:lnTo>
                    <a:pt x="4483" y="4337"/>
                  </a:lnTo>
                  <a:lnTo>
                    <a:pt x="481" y="8823"/>
                  </a:lnTo>
                  <a:lnTo>
                    <a:pt x="0" y="10262"/>
                  </a:lnTo>
                  <a:lnTo>
                    <a:pt x="481" y="10985"/>
                  </a:lnTo>
                  <a:lnTo>
                    <a:pt x="5760" y="5072"/>
                  </a:lnTo>
                  <a:lnTo>
                    <a:pt x="7511" y="11216"/>
                  </a:lnTo>
                  <a:lnTo>
                    <a:pt x="8896" y="10824"/>
                  </a:lnTo>
                  <a:lnTo>
                    <a:pt x="58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30;p69">
              <a:extLst>
                <a:ext uri="{FF2B5EF4-FFF2-40B4-BE49-F238E27FC236}">
                  <a16:creationId xmlns:a16="http://schemas.microsoft.com/office/drawing/2014/main" id="{8AE5624D-CD17-4951-A72D-04F6832158D9}"/>
                </a:ext>
              </a:extLst>
            </p:cNvPr>
            <p:cNvSpPr/>
            <p:nvPr/>
          </p:nvSpPr>
          <p:spPr>
            <a:xfrm>
              <a:off x="2211601" y="2697600"/>
              <a:ext cx="193191" cy="238347"/>
            </a:xfrm>
            <a:custGeom>
              <a:avLst/>
              <a:gdLst/>
              <a:ahLst/>
              <a:cxnLst/>
              <a:rect l="l" t="t" r="r" b="b"/>
              <a:pathLst>
                <a:path w="9070" h="11190" extrusionOk="0">
                  <a:moveTo>
                    <a:pt x="5937" y="4848"/>
                  </a:moveTo>
                  <a:lnTo>
                    <a:pt x="7149" y="9746"/>
                  </a:lnTo>
                  <a:lnTo>
                    <a:pt x="2686" y="9746"/>
                  </a:lnTo>
                  <a:lnTo>
                    <a:pt x="5937" y="4848"/>
                  </a:lnTo>
                  <a:close/>
                  <a:moveTo>
                    <a:pt x="6226" y="1"/>
                  </a:moveTo>
                  <a:lnTo>
                    <a:pt x="4829" y="347"/>
                  </a:lnTo>
                  <a:lnTo>
                    <a:pt x="5472" y="2955"/>
                  </a:lnTo>
                  <a:lnTo>
                    <a:pt x="0" y="11189"/>
                  </a:lnTo>
                  <a:lnTo>
                    <a:pt x="8396" y="11189"/>
                  </a:lnTo>
                  <a:lnTo>
                    <a:pt x="9069" y="10431"/>
                  </a:lnTo>
                  <a:lnTo>
                    <a:pt x="9069" y="8265"/>
                  </a:lnTo>
                  <a:lnTo>
                    <a:pt x="8446" y="8965"/>
                  </a:lnTo>
                  <a:lnTo>
                    <a:pt x="7161" y="3783"/>
                  </a:lnTo>
                  <a:lnTo>
                    <a:pt x="9065" y="3783"/>
                  </a:lnTo>
                  <a:lnTo>
                    <a:pt x="9065" y="2340"/>
                  </a:lnTo>
                  <a:lnTo>
                    <a:pt x="6803" y="2340"/>
                  </a:lnTo>
                  <a:lnTo>
                    <a:pt x="62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31;p69">
              <a:extLst>
                <a:ext uri="{FF2B5EF4-FFF2-40B4-BE49-F238E27FC236}">
                  <a16:creationId xmlns:a16="http://schemas.microsoft.com/office/drawing/2014/main" id="{2FF15D57-9919-4B91-B978-0482FE7AA828}"/>
                </a:ext>
              </a:extLst>
            </p:cNvPr>
            <p:cNvSpPr/>
            <p:nvPr/>
          </p:nvSpPr>
          <p:spPr>
            <a:xfrm>
              <a:off x="2275121" y="2685799"/>
              <a:ext cx="90738" cy="30757"/>
            </a:xfrm>
            <a:custGeom>
              <a:avLst/>
              <a:gdLst/>
              <a:ahLst/>
              <a:cxnLst/>
              <a:rect l="l" t="t" r="r" b="b"/>
              <a:pathLst>
                <a:path w="4260" h="1444" extrusionOk="0">
                  <a:moveTo>
                    <a:pt x="0" y="1"/>
                  </a:moveTo>
                  <a:lnTo>
                    <a:pt x="0" y="1443"/>
                  </a:lnTo>
                  <a:lnTo>
                    <a:pt x="4259" y="1443"/>
                  </a:lnTo>
                  <a:lnTo>
                    <a:pt x="42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2290;p69">
            <a:extLst>
              <a:ext uri="{FF2B5EF4-FFF2-40B4-BE49-F238E27FC236}">
                <a16:creationId xmlns:a16="http://schemas.microsoft.com/office/drawing/2014/main" id="{6E090166-F21D-403C-978D-9802D5656722}"/>
              </a:ext>
            </a:extLst>
          </p:cNvPr>
          <p:cNvGrpSpPr/>
          <p:nvPr/>
        </p:nvGrpSpPr>
        <p:grpSpPr>
          <a:xfrm>
            <a:off x="3963586" y="2539516"/>
            <a:ext cx="608414" cy="763818"/>
            <a:chOff x="1551613" y="3322103"/>
            <a:chExt cx="425433" cy="524525"/>
          </a:xfrm>
        </p:grpSpPr>
        <p:sp>
          <p:nvSpPr>
            <p:cNvPr id="75" name="Google Shape;2291;p69">
              <a:extLst>
                <a:ext uri="{FF2B5EF4-FFF2-40B4-BE49-F238E27FC236}">
                  <a16:creationId xmlns:a16="http://schemas.microsoft.com/office/drawing/2014/main" id="{D7EB14B5-792D-423D-9C24-3B4723BA967C}"/>
                </a:ext>
              </a:extLst>
            </p:cNvPr>
            <p:cNvSpPr/>
            <p:nvPr/>
          </p:nvSpPr>
          <p:spPr>
            <a:xfrm>
              <a:off x="1743790" y="3324553"/>
              <a:ext cx="233256" cy="274067"/>
            </a:xfrm>
            <a:custGeom>
              <a:avLst/>
              <a:gdLst/>
              <a:ahLst/>
              <a:cxnLst/>
              <a:rect l="l" t="t" r="r" b="b"/>
              <a:pathLst>
                <a:path w="10951" h="12867" extrusionOk="0">
                  <a:moveTo>
                    <a:pt x="2446" y="1"/>
                  </a:moveTo>
                  <a:cubicBezTo>
                    <a:pt x="1962" y="1"/>
                    <a:pt x="1468" y="997"/>
                    <a:pt x="963" y="997"/>
                  </a:cubicBezTo>
                  <a:lnTo>
                    <a:pt x="1" y="6580"/>
                  </a:lnTo>
                  <a:lnTo>
                    <a:pt x="963" y="12867"/>
                  </a:lnTo>
                  <a:lnTo>
                    <a:pt x="10951" y="12867"/>
                  </a:lnTo>
                  <a:lnTo>
                    <a:pt x="10951" y="9874"/>
                  </a:lnTo>
                  <a:cubicBezTo>
                    <a:pt x="10951" y="8046"/>
                    <a:pt x="10462" y="6338"/>
                    <a:pt x="9604" y="4868"/>
                  </a:cubicBezTo>
                  <a:cubicBezTo>
                    <a:pt x="9323" y="4379"/>
                    <a:pt x="8246" y="4822"/>
                    <a:pt x="7884" y="4387"/>
                  </a:cubicBezTo>
                  <a:cubicBezTo>
                    <a:pt x="7573" y="4010"/>
                    <a:pt x="7981" y="2756"/>
                    <a:pt x="7619" y="2429"/>
                  </a:cubicBezTo>
                  <a:cubicBezTo>
                    <a:pt x="6215" y="1171"/>
                    <a:pt x="4449" y="305"/>
                    <a:pt x="2498" y="5"/>
                  </a:cubicBezTo>
                  <a:cubicBezTo>
                    <a:pt x="2481" y="2"/>
                    <a:pt x="2463" y="1"/>
                    <a:pt x="2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92;p69">
              <a:extLst>
                <a:ext uri="{FF2B5EF4-FFF2-40B4-BE49-F238E27FC236}">
                  <a16:creationId xmlns:a16="http://schemas.microsoft.com/office/drawing/2014/main" id="{95889425-AAB8-44B9-B16B-DD88EA8D3F99}"/>
                </a:ext>
              </a:extLst>
            </p:cNvPr>
            <p:cNvSpPr/>
            <p:nvPr/>
          </p:nvSpPr>
          <p:spPr>
            <a:xfrm>
              <a:off x="1743790" y="3578056"/>
              <a:ext cx="200646" cy="268572"/>
            </a:xfrm>
            <a:custGeom>
              <a:avLst/>
              <a:gdLst/>
              <a:ahLst/>
              <a:cxnLst/>
              <a:rect l="l" t="t" r="r" b="b"/>
              <a:pathLst>
                <a:path w="9420" h="12609" extrusionOk="0">
                  <a:moveTo>
                    <a:pt x="1" y="0"/>
                  </a:moveTo>
                  <a:lnTo>
                    <a:pt x="963" y="12609"/>
                  </a:lnTo>
                  <a:cubicBezTo>
                    <a:pt x="5622" y="12609"/>
                    <a:pt x="9420" y="8815"/>
                    <a:pt x="9420" y="4152"/>
                  </a:cubicBezTo>
                  <a:lnTo>
                    <a:pt x="9420" y="9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93;p69">
              <a:extLst>
                <a:ext uri="{FF2B5EF4-FFF2-40B4-BE49-F238E27FC236}">
                  <a16:creationId xmlns:a16="http://schemas.microsoft.com/office/drawing/2014/main" id="{57DAE0BB-2B73-4135-A840-616BCD270298}"/>
                </a:ext>
              </a:extLst>
            </p:cNvPr>
            <p:cNvSpPr/>
            <p:nvPr/>
          </p:nvSpPr>
          <p:spPr>
            <a:xfrm>
              <a:off x="1584309" y="3578056"/>
              <a:ext cx="180070" cy="268572"/>
            </a:xfrm>
            <a:custGeom>
              <a:avLst/>
              <a:gdLst/>
              <a:ahLst/>
              <a:cxnLst/>
              <a:rect l="l" t="t" r="r" b="b"/>
              <a:pathLst>
                <a:path w="8454" h="12609" extrusionOk="0">
                  <a:moveTo>
                    <a:pt x="8454" y="0"/>
                  </a:moveTo>
                  <a:lnTo>
                    <a:pt x="1" y="966"/>
                  </a:lnTo>
                  <a:lnTo>
                    <a:pt x="1" y="4156"/>
                  </a:lnTo>
                  <a:cubicBezTo>
                    <a:pt x="1" y="8815"/>
                    <a:pt x="3794" y="12609"/>
                    <a:pt x="8454" y="12609"/>
                  </a:cubicBezTo>
                  <a:lnTo>
                    <a:pt x="84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94;p69">
              <a:extLst>
                <a:ext uri="{FF2B5EF4-FFF2-40B4-BE49-F238E27FC236}">
                  <a16:creationId xmlns:a16="http://schemas.microsoft.com/office/drawing/2014/main" id="{D1935302-7587-4BF6-BC9B-42C929DC8E4E}"/>
                </a:ext>
              </a:extLst>
            </p:cNvPr>
            <p:cNvSpPr/>
            <p:nvPr/>
          </p:nvSpPr>
          <p:spPr>
            <a:xfrm>
              <a:off x="1551613" y="3324467"/>
              <a:ext cx="212766" cy="274088"/>
            </a:xfrm>
            <a:custGeom>
              <a:avLst/>
              <a:gdLst/>
              <a:ahLst/>
              <a:cxnLst/>
              <a:rect l="l" t="t" r="r" b="b"/>
              <a:pathLst>
                <a:path w="9989" h="12868" extrusionOk="0">
                  <a:moveTo>
                    <a:pt x="8511" y="1"/>
                  </a:moveTo>
                  <a:cubicBezTo>
                    <a:pt x="8493" y="1"/>
                    <a:pt x="8475" y="2"/>
                    <a:pt x="8457" y="5"/>
                  </a:cubicBezTo>
                  <a:cubicBezTo>
                    <a:pt x="6503" y="309"/>
                    <a:pt x="4737" y="1171"/>
                    <a:pt x="3332" y="2429"/>
                  </a:cubicBezTo>
                  <a:cubicBezTo>
                    <a:pt x="2944" y="2775"/>
                    <a:pt x="3490" y="3845"/>
                    <a:pt x="3159" y="4249"/>
                  </a:cubicBezTo>
                  <a:cubicBezTo>
                    <a:pt x="2836" y="4641"/>
                    <a:pt x="1640" y="4372"/>
                    <a:pt x="1374" y="4814"/>
                  </a:cubicBezTo>
                  <a:cubicBezTo>
                    <a:pt x="501" y="6299"/>
                    <a:pt x="1" y="8027"/>
                    <a:pt x="1" y="9878"/>
                  </a:cubicBezTo>
                  <a:lnTo>
                    <a:pt x="1" y="12867"/>
                  </a:lnTo>
                  <a:lnTo>
                    <a:pt x="9989" y="12867"/>
                  </a:lnTo>
                  <a:lnTo>
                    <a:pt x="9989" y="998"/>
                  </a:lnTo>
                  <a:cubicBezTo>
                    <a:pt x="9989" y="998"/>
                    <a:pt x="9028" y="1"/>
                    <a:pt x="8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95;p69">
              <a:extLst>
                <a:ext uri="{FF2B5EF4-FFF2-40B4-BE49-F238E27FC236}">
                  <a16:creationId xmlns:a16="http://schemas.microsoft.com/office/drawing/2014/main" id="{BC21B2FA-EE3C-4CAF-9C6D-B3B3D71F88E8}"/>
                </a:ext>
              </a:extLst>
            </p:cNvPr>
            <p:cNvSpPr/>
            <p:nvPr/>
          </p:nvSpPr>
          <p:spPr>
            <a:xfrm>
              <a:off x="1581029" y="3376271"/>
              <a:ext cx="95083" cy="96510"/>
            </a:xfrm>
            <a:custGeom>
              <a:avLst/>
              <a:gdLst/>
              <a:ahLst/>
              <a:cxnLst/>
              <a:rect l="l" t="t" r="r" b="b"/>
              <a:pathLst>
                <a:path w="4464" h="4531" extrusionOk="0">
                  <a:moveTo>
                    <a:pt x="1951" y="1"/>
                  </a:moveTo>
                  <a:cubicBezTo>
                    <a:pt x="1182" y="689"/>
                    <a:pt x="524" y="1494"/>
                    <a:pt x="1" y="2386"/>
                  </a:cubicBezTo>
                  <a:lnTo>
                    <a:pt x="1698" y="4087"/>
                  </a:lnTo>
                  <a:cubicBezTo>
                    <a:pt x="1995" y="4382"/>
                    <a:pt x="2384" y="4530"/>
                    <a:pt x="2774" y="4530"/>
                  </a:cubicBezTo>
                  <a:cubicBezTo>
                    <a:pt x="3167" y="4530"/>
                    <a:pt x="3561" y="4380"/>
                    <a:pt x="3864" y="4079"/>
                  </a:cubicBezTo>
                  <a:cubicBezTo>
                    <a:pt x="4464" y="3479"/>
                    <a:pt x="4464" y="2513"/>
                    <a:pt x="3864" y="1913"/>
                  </a:cubicBezTo>
                  <a:lnTo>
                    <a:pt x="1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96;p69">
              <a:extLst>
                <a:ext uri="{FF2B5EF4-FFF2-40B4-BE49-F238E27FC236}">
                  <a16:creationId xmlns:a16="http://schemas.microsoft.com/office/drawing/2014/main" id="{CE68082E-6B30-441B-BD09-F2D28128379A}"/>
                </a:ext>
              </a:extLst>
            </p:cNvPr>
            <p:cNvSpPr/>
            <p:nvPr/>
          </p:nvSpPr>
          <p:spPr>
            <a:xfrm>
              <a:off x="1852723" y="3376186"/>
              <a:ext cx="95083" cy="96574"/>
            </a:xfrm>
            <a:custGeom>
              <a:avLst/>
              <a:gdLst/>
              <a:ahLst/>
              <a:cxnLst/>
              <a:rect l="l" t="t" r="r" b="b"/>
              <a:pathLst>
                <a:path w="4464" h="4534" extrusionOk="0">
                  <a:moveTo>
                    <a:pt x="2509" y="1"/>
                  </a:moveTo>
                  <a:lnTo>
                    <a:pt x="600" y="1909"/>
                  </a:lnTo>
                  <a:cubicBezTo>
                    <a:pt x="0" y="2517"/>
                    <a:pt x="0" y="3483"/>
                    <a:pt x="597" y="4083"/>
                  </a:cubicBezTo>
                  <a:cubicBezTo>
                    <a:pt x="897" y="4383"/>
                    <a:pt x="1288" y="4533"/>
                    <a:pt x="1680" y="4533"/>
                  </a:cubicBezTo>
                  <a:cubicBezTo>
                    <a:pt x="2072" y="4533"/>
                    <a:pt x="2465" y="4383"/>
                    <a:pt x="2767" y="4083"/>
                  </a:cubicBezTo>
                  <a:lnTo>
                    <a:pt x="4463" y="2386"/>
                  </a:lnTo>
                  <a:cubicBezTo>
                    <a:pt x="3940" y="1490"/>
                    <a:pt x="3275" y="690"/>
                    <a:pt x="2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7;p69">
              <a:extLst>
                <a:ext uri="{FF2B5EF4-FFF2-40B4-BE49-F238E27FC236}">
                  <a16:creationId xmlns:a16="http://schemas.microsoft.com/office/drawing/2014/main" id="{9CACBFE9-7BFD-4136-BB72-7F8819DF9D9D}"/>
                </a:ext>
              </a:extLst>
            </p:cNvPr>
            <p:cNvSpPr/>
            <p:nvPr/>
          </p:nvSpPr>
          <p:spPr>
            <a:xfrm>
              <a:off x="1743875" y="3322103"/>
              <a:ext cx="53207" cy="92868"/>
            </a:xfrm>
            <a:custGeom>
              <a:avLst/>
              <a:gdLst/>
              <a:ahLst/>
              <a:cxnLst/>
              <a:rect l="l" t="t" r="r" b="b"/>
              <a:pathLst>
                <a:path w="2498" h="4360" extrusionOk="0">
                  <a:moveTo>
                    <a:pt x="963" y="1"/>
                  </a:moveTo>
                  <a:lnTo>
                    <a:pt x="1" y="1793"/>
                  </a:lnTo>
                  <a:lnTo>
                    <a:pt x="963" y="4360"/>
                  </a:lnTo>
                  <a:cubicBezTo>
                    <a:pt x="1809" y="4360"/>
                    <a:pt x="2498" y="3671"/>
                    <a:pt x="2498" y="2825"/>
                  </a:cubicBezTo>
                  <a:lnTo>
                    <a:pt x="2498" y="116"/>
                  </a:lnTo>
                  <a:cubicBezTo>
                    <a:pt x="1998" y="39"/>
                    <a:pt x="1490" y="1"/>
                    <a:pt x="9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98;p69">
              <a:extLst>
                <a:ext uri="{FF2B5EF4-FFF2-40B4-BE49-F238E27FC236}">
                  <a16:creationId xmlns:a16="http://schemas.microsoft.com/office/drawing/2014/main" id="{76B11594-946A-4B72-B13F-C95997AEBB52}"/>
                </a:ext>
              </a:extLst>
            </p:cNvPr>
            <p:cNvSpPr/>
            <p:nvPr/>
          </p:nvSpPr>
          <p:spPr>
            <a:xfrm>
              <a:off x="1731755" y="3322103"/>
              <a:ext cx="32632" cy="92868"/>
            </a:xfrm>
            <a:custGeom>
              <a:avLst/>
              <a:gdLst/>
              <a:ahLst/>
              <a:cxnLst/>
              <a:rect l="l" t="t" r="r" b="b"/>
              <a:pathLst>
                <a:path w="1532" h="4360" extrusionOk="0">
                  <a:moveTo>
                    <a:pt x="1532" y="1"/>
                  </a:moveTo>
                  <a:cubicBezTo>
                    <a:pt x="1012" y="1"/>
                    <a:pt x="501" y="39"/>
                    <a:pt x="0" y="116"/>
                  </a:cubicBezTo>
                  <a:lnTo>
                    <a:pt x="0" y="2825"/>
                  </a:lnTo>
                  <a:cubicBezTo>
                    <a:pt x="0" y="3671"/>
                    <a:pt x="685" y="4360"/>
                    <a:pt x="1532" y="4360"/>
                  </a:cubicBezTo>
                  <a:lnTo>
                    <a:pt x="15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99;p69">
              <a:extLst>
                <a:ext uri="{FF2B5EF4-FFF2-40B4-BE49-F238E27FC236}">
                  <a16:creationId xmlns:a16="http://schemas.microsoft.com/office/drawing/2014/main" id="{DE93172B-A1D9-4B39-9201-FB658082C881}"/>
                </a:ext>
              </a:extLst>
            </p:cNvPr>
            <p:cNvSpPr/>
            <p:nvPr/>
          </p:nvSpPr>
          <p:spPr>
            <a:xfrm>
              <a:off x="1743875" y="3534857"/>
              <a:ext cx="168036" cy="127459"/>
            </a:xfrm>
            <a:custGeom>
              <a:avLst/>
              <a:gdLst/>
              <a:ahLst/>
              <a:cxnLst/>
              <a:rect l="l" t="t" r="r" b="b"/>
              <a:pathLst>
                <a:path w="7889" h="5984" extrusionOk="0">
                  <a:moveTo>
                    <a:pt x="963" y="1"/>
                  </a:moveTo>
                  <a:lnTo>
                    <a:pt x="1" y="2032"/>
                  </a:lnTo>
                  <a:lnTo>
                    <a:pt x="963" y="4341"/>
                  </a:lnTo>
                  <a:lnTo>
                    <a:pt x="2225" y="4341"/>
                  </a:lnTo>
                  <a:cubicBezTo>
                    <a:pt x="2713" y="5314"/>
                    <a:pt x="3729" y="5983"/>
                    <a:pt x="4899" y="5983"/>
                  </a:cubicBezTo>
                  <a:cubicBezTo>
                    <a:pt x="6553" y="5983"/>
                    <a:pt x="7888" y="4648"/>
                    <a:pt x="7888" y="2994"/>
                  </a:cubicBezTo>
                  <a:cubicBezTo>
                    <a:pt x="7884" y="1340"/>
                    <a:pt x="6542" y="1"/>
                    <a:pt x="48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00;p69">
              <a:extLst>
                <a:ext uri="{FF2B5EF4-FFF2-40B4-BE49-F238E27FC236}">
                  <a16:creationId xmlns:a16="http://schemas.microsoft.com/office/drawing/2014/main" id="{08DC08EE-5863-4015-BD2C-C328304EAF47}"/>
                </a:ext>
              </a:extLst>
            </p:cNvPr>
            <p:cNvSpPr/>
            <p:nvPr/>
          </p:nvSpPr>
          <p:spPr>
            <a:xfrm>
              <a:off x="1616857" y="3534857"/>
              <a:ext cx="147524" cy="127459"/>
            </a:xfrm>
            <a:custGeom>
              <a:avLst/>
              <a:gdLst/>
              <a:ahLst/>
              <a:cxnLst/>
              <a:rect l="l" t="t" r="r" b="b"/>
              <a:pathLst>
                <a:path w="6926" h="5984" extrusionOk="0">
                  <a:moveTo>
                    <a:pt x="2994" y="1"/>
                  </a:moveTo>
                  <a:cubicBezTo>
                    <a:pt x="1343" y="1"/>
                    <a:pt x="0" y="1340"/>
                    <a:pt x="0" y="2994"/>
                  </a:cubicBezTo>
                  <a:cubicBezTo>
                    <a:pt x="0" y="4648"/>
                    <a:pt x="1339" y="5983"/>
                    <a:pt x="2994" y="5983"/>
                  </a:cubicBezTo>
                  <a:cubicBezTo>
                    <a:pt x="4163" y="5983"/>
                    <a:pt x="5171" y="5314"/>
                    <a:pt x="5668" y="4341"/>
                  </a:cubicBezTo>
                  <a:lnTo>
                    <a:pt x="6926" y="4341"/>
                  </a:lnTo>
                  <a:lnTo>
                    <a:pt x="6926" y="4"/>
                  </a:lnTo>
                  <a:lnTo>
                    <a:pt x="2994" y="4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1958;p66">
            <a:extLst>
              <a:ext uri="{FF2B5EF4-FFF2-40B4-BE49-F238E27FC236}">
                <a16:creationId xmlns:a16="http://schemas.microsoft.com/office/drawing/2014/main" id="{C4E74D5D-A0B3-4525-A6E3-428AACA1B91E}"/>
              </a:ext>
            </a:extLst>
          </p:cNvPr>
          <p:cNvGrpSpPr/>
          <p:nvPr/>
        </p:nvGrpSpPr>
        <p:grpSpPr>
          <a:xfrm>
            <a:off x="5613511" y="2265830"/>
            <a:ext cx="1079219" cy="1080197"/>
            <a:chOff x="2241659" y="1993553"/>
            <a:chExt cx="1079219" cy="1080197"/>
          </a:xfrm>
        </p:grpSpPr>
        <p:sp>
          <p:nvSpPr>
            <p:cNvPr id="86" name="Google Shape;1959;p66">
              <a:extLst>
                <a:ext uri="{FF2B5EF4-FFF2-40B4-BE49-F238E27FC236}">
                  <a16:creationId xmlns:a16="http://schemas.microsoft.com/office/drawing/2014/main" id="{236CB579-11CB-4A0C-8FAD-DCA3D67F5DB4}"/>
                </a:ext>
              </a:extLst>
            </p:cNvPr>
            <p:cNvSpPr/>
            <p:nvPr/>
          </p:nvSpPr>
          <p:spPr>
            <a:xfrm>
              <a:off x="2554628" y="2062509"/>
              <a:ext cx="521349" cy="477007"/>
            </a:xfrm>
            <a:custGeom>
              <a:avLst/>
              <a:gdLst/>
              <a:ahLst/>
              <a:cxnLst/>
              <a:rect l="l" t="t" r="r" b="b"/>
              <a:pathLst>
                <a:path w="5867" h="5368" extrusionOk="0">
                  <a:moveTo>
                    <a:pt x="584" y="0"/>
                  </a:moveTo>
                  <a:cubicBezTo>
                    <a:pt x="268" y="0"/>
                    <a:pt x="0" y="268"/>
                    <a:pt x="0" y="594"/>
                  </a:cubicBezTo>
                  <a:lnTo>
                    <a:pt x="0" y="3713"/>
                  </a:lnTo>
                  <a:cubicBezTo>
                    <a:pt x="0" y="4039"/>
                    <a:pt x="268" y="4307"/>
                    <a:pt x="584" y="4307"/>
                  </a:cubicBezTo>
                  <a:lnTo>
                    <a:pt x="2153" y="4307"/>
                  </a:lnTo>
                  <a:lnTo>
                    <a:pt x="3723" y="5350"/>
                  </a:lnTo>
                  <a:cubicBezTo>
                    <a:pt x="3740" y="5362"/>
                    <a:pt x="3758" y="5367"/>
                    <a:pt x="3777" y="5367"/>
                  </a:cubicBezTo>
                  <a:cubicBezTo>
                    <a:pt x="3831" y="5367"/>
                    <a:pt x="3883" y="5319"/>
                    <a:pt x="3876" y="5254"/>
                  </a:cubicBezTo>
                  <a:lnTo>
                    <a:pt x="3713" y="4307"/>
                  </a:lnTo>
                  <a:lnTo>
                    <a:pt x="5283" y="4307"/>
                  </a:lnTo>
                  <a:cubicBezTo>
                    <a:pt x="5599" y="4307"/>
                    <a:pt x="5867" y="4039"/>
                    <a:pt x="5867" y="3713"/>
                  </a:cubicBezTo>
                  <a:lnTo>
                    <a:pt x="5867" y="594"/>
                  </a:lnTo>
                  <a:cubicBezTo>
                    <a:pt x="5867" y="268"/>
                    <a:pt x="5608" y="0"/>
                    <a:pt x="52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60;p66">
              <a:extLst>
                <a:ext uri="{FF2B5EF4-FFF2-40B4-BE49-F238E27FC236}">
                  <a16:creationId xmlns:a16="http://schemas.microsoft.com/office/drawing/2014/main" id="{AE89BB48-2964-48BE-BB12-689B17D28CA5}"/>
                </a:ext>
              </a:extLst>
            </p:cNvPr>
            <p:cNvSpPr/>
            <p:nvPr/>
          </p:nvSpPr>
          <p:spPr>
            <a:xfrm>
              <a:off x="2554628" y="2062509"/>
              <a:ext cx="486515" cy="347892"/>
            </a:xfrm>
            <a:custGeom>
              <a:avLst/>
              <a:gdLst/>
              <a:ahLst/>
              <a:cxnLst/>
              <a:rect l="l" t="t" r="r" b="b"/>
              <a:pathLst>
                <a:path w="5475" h="3915" extrusionOk="0">
                  <a:moveTo>
                    <a:pt x="584" y="0"/>
                  </a:moveTo>
                  <a:cubicBezTo>
                    <a:pt x="259" y="0"/>
                    <a:pt x="0" y="268"/>
                    <a:pt x="0" y="594"/>
                  </a:cubicBezTo>
                  <a:lnTo>
                    <a:pt x="0" y="3723"/>
                  </a:lnTo>
                  <a:cubicBezTo>
                    <a:pt x="0" y="3780"/>
                    <a:pt x="10" y="3847"/>
                    <a:pt x="38" y="3914"/>
                  </a:cubicBezTo>
                  <a:lnTo>
                    <a:pt x="4498" y="3914"/>
                  </a:lnTo>
                  <a:cubicBezTo>
                    <a:pt x="5034" y="3914"/>
                    <a:pt x="5474" y="3474"/>
                    <a:pt x="5474" y="2938"/>
                  </a:cubicBezTo>
                  <a:lnTo>
                    <a:pt x="5474" y="38"/>
                  </a:lnTo>
                  <a:cubicBezTo>
                    <a:pt x="5417" y="19"/>
                    <a:pt x="5350" y="0"/>
                    <a:pt x="5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61;p66">
              <a:extLst>
                <a:ext uri="{FF2B5EF4-FFF2-40B4-BE49-F238E27FC236}">
                  <a16:creationId xmlns:a16="http://schemas.microsoft.com/office/drawing/2014/main" id="{D88F9A53-4D84-4DF4-B90C-99CB7E4DB784}"/>
                </a:ext>
              </a:extLst>
            </p:cNvPr>
            <p:cNvSpPr/>
            <p:nvPr/>
          </p:nvSpPr>
          <p:spPr>
            <a:xfrm>
              <a:off x="2245035" y="2481756"/>
              <a:ext cx="381925" cy="382725"/>
            </a:xfrm>
            <a:custGeom>
              <a:avLst/>
              <a:gdLst/>
              <a:ahLst/>
              <a:cxnLst/>
              <a:rect l="l" t="t" r="r" b="b"/>
              <a:pathLst>
                <a:path w="4298" h="4307" extrusionOk="0">
                  <a:moveTo>
                    <a:pt x="2144" y="0"/>
                  </a:moveTo>
                  <a:cubicBezTo>
                    <a:pt x="1206" y="0"/>
                    <a:pt x="508" y="756"/>
                    <a:pt x="441" y="1675"/>
                  </a:cubicBezTo>
                  <a:cubicBezTo>
                    <a:pt x="383" y="2345"/>
                    <a:pt x="249" y="2996"/>
                    <a:pt x="39" y="3637"/>
                  </a:cubicBezTo>
                  <a:cubicBezTo>
                    <a:pt x="1" y="3752"/>
                    <a:pt x="48" y="3886"/>
                    <a:pt x="163" y="3934"/>
                  </a:cubicBezTo>
                  <a:cubicBezTo>
                    <a:pt x="556" y="4116"/>
                    <a:pt x="986" y="4240"/>
                    <a:pt x="1417" y="4307"/>
                  </a:cubicBezTo>
                  <a:lnTo>
                    <a:pt x="2872" y="4307"/>
                  </a:lnTo>
                  <a:cubicBezTo>
                    <a:pt x="3302" y="4240"/>
                    <a:pt x="3723" y="4125"/>
                    <a:pt x="4116" y="3943"/>
                  </a:cubicBezTo>
                  <a:cubicBezTo>
                    <a:pt x="4240" y="3895"/>
                    <a:pt x="4298" y="3752"/>
                    <a:pt x="4240" y="3637"/>
                  </a:cubicBezTo>
                  <a:cubicBezTo>
                    <a:pt x="4039" y="2996"/>
                    <a:pt x="3905" y="2345"/>
                    <a:pt x="3848" y="1675"/>
                  </a:cubicBezTo>
                  <a:cubicBezTo>
                    <a:pt x="3781" y="756"/>
                    <a:pt x="3082" y="0"/>
                    <a:pt x="2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62;p66">
              <a:extLst>
                <a:ext uri="{FF2B5EF4-FFF2-40B4-BE49-F238E27FC236}">
                  <a16:creationId xmlns:a16="http://schemas.microsoft.com/office/drawing/2014/main" id="{FDD1D3F8-DA8F-4E41-B963-59C01E7A53C2}"/>
                </a:ext>
              </a:extLst>
            </p:cNvPr>
            <p:cNvSpPr/>
            <p:nvPr/>
          </p:nvSpPr>
          <p:spPr>
            <a:xfrm>
              <a:off x="2347937" y="2482556"/>
              <a:ext cx="278224" cy="381925"/>
            </a:xfrm>
            <a:custGeom>
              <a:avLst/>
              <a:gdLst/>
              <a:ahLst/>
              <a:cxnLst/>
              <a:rect l="l" t="t" r="r" b="b"/>
              <a:pathLst>
                <a:path w="3131" h="4298" extrusionOk="0">
                  <a:moveTo>
                    <a:pt x="977" y="1"/>
                  </a:moveTo>
                  <a:cubicBezTo>
                    <a:pt x="259" y="1"/>
                    <a:pt x="1" y="987"/>
                    <a:pt x="613" y="1350"/>
                  </a:cubicBezTo>
                  <a:cubicBezTo>
                    <a:pt x="632" y="1360"/>
                    <a:pt x="651" y="1379"/>
                    <a:pt x="680" y="1389"/>
                  </a:cubicBezTo>
                  <a:lnTo>
                    <a:pt x="1226" y="4298"/>
                  </a:lnTo>
                  <a:lnTo>
                    <a:pt x="1714" y="4298"/>
                  </a:lnTo>
                  <a:cubicBezTo>
                    <a:pt x="2144" y="4231"/>
                    <a:pt x="2565" y="4116"/>
                    <a:pt x="2958" y="3934"/>
                  </a:cubicBezTo>
                  <a:cubicBezTo>
                    <a:pt x="3073" y="3877"/>
                    <a:pt x="3130" y="3743"/>
                    <a:pt x="3082" y="3628"/>
                  </a:cubicBezTo>
                  <a:cubicBezTo>
                    <a:pt x="2872" y="2996"/>
                    <a:pt x="2738" y="2336"/>
                    <a:pt x="2680" y="1676"/>
                  </a:cubicBezTo>
                  <a:cubicBezTo>
                    <a:pt x="2613" y="757"/>
                    <a:pt x="192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63;p66">
              <a:extLst>
                <a:ext uri="{FF2B5EF4-FFF2-40B4-BE49-F238E27FC236}">
                  <a16:creationId xmlns:a16="http://schemas.microsoft.com/office/drawing/2014/main" id="{1C71D70E-E0AC-4E96-9DF8-3515357130CA}"/>
                </a:ext>
              </a:extLst>
            </p:cNvPr>
            <p:cNvSpPr/>
            <p:nvPr/>
          </p:nvSpPr>
          <p:spPr>
            <a:xfrm>
              <a:off x="2241659" y="2770911"/>
              <a:ext cx="382725" cy="301950"/>
            </a:xfrm>
            <a:custGeom>
              <a:avLst/>
              <a:gdLst/>
              <a:ahLst/>
              <a:cxnLst/>
              <a:rect l="l" t="t" r="r" b="b"/>
              <a:pathLst>
                <a:path w="4307" h="3398" extrusionOk="0">
                  <a:moveTo>
                    <a:pt x="1436" y="0"/>
                  </a:moveTo>
                  <a:lnTo>
                    <a:pt x="1436" y="718"/>
                  </a:lnTo>
                  <a:cubicBezTo>
                    <a:pt x="1436" y="890"/>
                    <a:pt x="1331" y="1062"/>
                    <a:pt x="1168" y="1139"/>
                  </a:cubicBezTo>
                  <a:lnTo>
                    <a:pt x="402" y="1531"/>
                  </a:lnTo>
                  <a:cubicBezTo>
                    <a:pt x="153" y="1646"/>
                    <a:pt x="0" y="1895"/>
                    <a:pt x="0" y="2173"/>
                  </a:cubicBezTo>
                  <a:lnTo>
                    <a:pt x="0" y="3158"/>
                  </a:lnTo>
                  <a:cubicBezTo>
                    <a:pt x="0" y="3283"/>
                    <a:pt x="115" y="3398"/>
                    <a:pt x="240" y="3398"/>
                  </a:cubicBezTo>
                  <a:lnTo>
                    <a:pt x="4068" y="3398"/>
                  </a:lnTo>
                  <a:cubicBezTo>
                    <a:pt x="4202" y="3398"/>
                    <a:pt x="4307" y="3283"/>
                    <a:pt x="4307" y="3158"/>
                  </a:cubicBezTo>
                  <a:lnTo>
                    <a:pt x="4307" y="2173"/>
                  </a:lnTo>
                  <a:cubicBezTo>
                    <a:pt x="4307" y="1895"/>
                    <a:pt x="4154" y="1646"/>
                    <a:pt x="3905" y="1531"/>
                  </a:cubicBezTo>
                  <a:lnTo>
                    <a:pt x="3139" y="1139"/>
                  </a:lnTo>
                  <a:cubicBezTo>
                    <a:pt x="2977" y="1062"/>
                    <a:pt x="2871" y="890"/>
                    <a:pt x="2871" y="718"/>
                  </a:cubicBezTo>
                  <a:lnTo>
                    <a:pt x="2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64;p66">
              <a:extLst>
                <a:ext uri="{FF2B5EF4-FFF2-40B4-BE49-F238E27FC236}">
                  <a16:creationId xmlns:a16="http://schemas.microsoft.com/office/drawing/2014/main" id="{3CE234AE-A243-474F-BD31-52782E062ABA}"/>
                </a:ext>
              </a:extLst>
            </p:cNvPr>
            <p:cNvSpPr/>
            <p:nvPr/>
          </p:nvSpPr>
          <p:spPr>
            <a:xfrm>
              <a:off x="2242459" y="2882254"/>
              <a:ext cx="382814" cy="190607"/>
            </a:xfrm>
            <a:custGeom>
              <a:avLst/>
              <a:gdLst/>
              <a:ahLst/>
              <a:cxnLst/>
              <a:rect l="l" t="t" r="r" b="b"/>
              <a:pathLst>
                <a:path w="4308" h="2145" extrusionOk="0">
                  <a:moveTo>
                    <a:pt x="939" y="1"/>
                  </a:moveTo>
                  <a:lnTo>
                    <a:pt x="393" y="278"/>
                  </a:lnTo>
                  <a:cubicBezTo>
                    <a:pt x="154" y="393"/>
                    <a:pt x="1" y="642"/>
                    <a:pt x="1" y="920"/>
                  </a:cubicBezTo>
                  <a:lnTo>
                    <a:pt x="1" y="1905"/>
                  </a:lnTo>
                  <a:cubicBezTo>
                    <a:pt x="1" y="2030"/>
                    <a:pt x="106" y="2145"/>
                    <a:pt x="240" y="2145"/>
                  </a:cubicBezTo>
                  <a:lnTo>
                    <a:pt x="4068" y="2145"/>
                  </a:lnTo>
                  <a:cubicBezTo>
                    <a:pt x="4193" y="2145"/>
                    <a:pt x="4307" y="2030"/>
                    <a:pt x="4307" y="1905"/>
                  </a:cubicBezTo>
                  <a:lnTo>
                    <a:pt x="4307" y="920"/>
                  </a:lnTo>
                  <a:cubicBezTo>
                    <a:pt x="4298" y="642"/>
                    <a:pt x="4145" y="393"/>
                    <a:pt x="3896" y="278"/>
                  </a:cubicBezTo>
                  <a:lnTo>
                    <a:pt x="3350" y="1"/>
                  </a:lnTo>
                  <a:cubicBezTo>
                    <a:pt x="3068" y="436"/>
                    <a:pt x="2609" y="654"/>
                    <a:pt x="2148" y="654"/>
                  </a:cubicBezTo>
                  <a:cubicBezTo>
                    <a:pt x="1688" y="654"/>
                    <a:pt x="1226" y="436"/>
                    <a:pt x="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65;p66">
              <a:extLst>
                <a:ext uri="{FF2B5EF4-FFF2-40B4-BE49-F238E27FC236}">
                  <a16:creationId xmlns:a16="http://schemas.microsoft.com/office/drawing/2014/main" id="{CA91126A-778B-4FF1-ACDB-A48E0FD6D9E0}"/>
                </a:ext>
              </a:extLst>
            </p:cNvPr>
            <p:cNvSpPr/>
            <p:nvPr/>
          </p:nvSpPr>
          <p:spPr>
            <a:xfrm>
              <a:off x="2305461" y="2604651"/>
              <a:ext cx="255209" cy="208824"/>
            </a:xfrm>
            <a:custGeom>
              <a:avLst/>
              <a:gdLst/>
              <a:ahLst/>
              <a:cxnLst/>
              <a:rect l="l" t="t" r="r" b="b"/>
              <a:pathLst>
                <a:path w="2872" h="2350" extrusionOk="0">
                  <a:moveTo>
                    <a:pt x="1112" y="1"/>
                  </a:moveTo>
                  <a:cubicBezTo>
                    <a:pt x="1021" y="1"/>
                    <a:pt x="931" y="49"/>
                    <a:pt x="890" y="139"/>
                  </a:cubicBezTo>
                  <a:cubicBezTo>
                    <a:pt x="814" y="302"/>
                    <a:pt x="699" y="445"/>
                    <a:pt x="565" y="570"/>
                  </a:cubicBezTo>
                  <a:cubicBezTo>
                    <a:pt x="440" y="684"/>
                    <a:pt x="297" y="780"/>
                    <a:pt x="144" y="857"/>
                  </a:cubicBezTo>
                  <a:cubicBezTo>
                    <a:pt x="48" y="905"/>
                    <a:pt x="0" y="1000"/>
                    <a:pt x="19" y="1106"/>
                  </a:cubicBezTo>
                  <a:cubicBezTo>
                    <a:pt x="105" y="1814"/>
                    <a:pt x="718" y="2350"/>
                    <a:pt x="1436" y="2350"/>
                  </a:cubicBezTo>
                  <a:cubicBezTo>
                    <a:pt x="2182" y="2350"/>
                    <a:pt x="2804" y="1775"/>
                    <a:pt x="2871" y="1029"/>
                  </a:cubicBezTo>
                  <a:cubicBezTo>
                    <a:pt x="2871" y="962"/>
                    <a:pt x="2842" y="885"/>
                    <a:pt x="2785" y="838"/>
                  </a:cubicBezTo>
                  <a:cubicBezTo>
                    <a:pt x="2316" y="445"/>
                    <a:pt x="1761" y="158"/>
                    <a:pt x="1158" y="5"/>
                  </a:cubicBezTo>
                  <a:cubicBezTo>
                    <a:pt x="1143" y="2"/>
                    <a:pt x="1127" y="1"/>
                    <a:pt x="1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66;p66">
              <a:extLst>
                <a:ext uri="{FF2B5EF4-FFF2-40B4-BE49-F238E27FC236}">
                  <a16:creationId xmlns:a16="http://schemas.microsoft.com/office/drawing/2014/main" id="{81336593-4990-4461-A367-28A604B65D95}"/>
                </a:ext>
              </a:extLst>
            </p:cNvPr>
            <p:cNvSpPr/>
            <p:nvPr/>
          </p:nvSpPr>
          <p:spPr>
            <a:xfrm>
              <a:off x="2539255" y="2925618"/>
              <a:ext cx="85129" cy="147243"/>
            </a:xfrm>
            <a:custGeom>
              <a:avLst/>
              <a:gdLst/>
              <a:ahLst/>
              <a:cxnLst/>
              <a:rect l="l" t="t" r="r" b="b"/>
              <a:pathLst>
                <a:path w="958" h="1657" extrusionOk="0">
                  <a:moveTo>
                    <a:pt x="814" y="1"/>
                  </a:moveTo>
                  <a:lnTo>
                    <a:pt x="183" y="508"/>
                  </a:lnTo>
                  <a:cubicBezTo>
                    <a:pt x="68" y="594"/>
                    <a:pt x="1" y="738"/>
                    <a:pt x="1" y="881"/>
                  </a:cubicBezTo>
                  <a:lnTo>
                    <a:pt x="1" y="1657"/>
                  </a:lnTo>
                  <a:lnTo>
                    <a:pt x="719" y="1657"/>
                  </a:lnTo>
                  <a:cubicBezTo>
                    <a:pt x="853" y="1657"/>
                    <a:pt x="958" y="1551"/>
                    <a:pt x="958" y="1417"/>
                  </a:cubicBezTo>
                  <a:lnTo>
                    <a:pt x="958" y="432"/>
                  </a:lnTo>
                  <a:cubicBezTo>
                    <a:pt x="958" y="279"/>
                    <a:pt x="900" y="125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67;p66">
              <a:extLst>
                <a:ext uri="{FF2B5EF4-FFF2-40B4-BE49-F238E27FC236}">
                  <a16:creationId xmlns:a16="http://schemas.microsoft.com/office/drawing/2014/main" id="{1F9F34A2-EB6C-47FB-9CBE-D0AF96F4BAF2}"/>
                </a:ext>
              </a:extLst>
            </p:cNvPr>
            <p:cNvSpPr/>
            <p:nvPr/>
          </p:nvSpPr>
          <p:spPr>
            <a:xfrm>
              <a:off x="2965344" y="2520855"/>
              <a:ext cx="104679" cy="229706"/>
            </a:xfrm>
            <a:custGeom>
              <a:avLst/>
              <a:gdLst/>
              <a:ahLst/>
              <a:cxnLst/>
              <a:rect l="l" t="t" r="r" b="b"/>
              <a:pathLst>
                <a:path w="1178" h="2585" extrusionOk="0">
                  <a:moveTo>
                    <a:pt x="699" y="1"/>
                  </a:moveTo>
                  <a:cubicBezTo>
                    <a:pt x="316" y="1"/>
                    <a:pt x="1" y="316"/>
                    <a:pt x="1" y="699"/>
                  </a:cubicBezTo>
                  <a:lnTo>
                    <a:pt x="1" y="862"/>
                  </a:lnTo>
                  <a:cubicBezTo>
                    <a:pt x="1" y="1063"/>
                    <a:pt x="29" y="1273"/>
                    <a:pt x="96" y="1465"/>
                  </a:cubicBezTo>
                  <a:lnTo>
                    <a:pt x="470" y="2585"/>
                  </a:lnTo>
                  <a:lnTo>
                    <a:pt x="1178" y="2585"/>
                  </a:lnTo>
                  <a:lnTo>
                    <a:pt x="11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968;p66">
              <a:extLst>
                <a:ext uri="{FF2B5EF4-FFF2-40B4-BE49-F238E27FC236}">
                  <a16:creationId xmlns:a16="http://schemas.microsoft.com/office/drawing/2014/main" id="{02A121B4-EF94-4FEB-9252-3F9609795E0E}"/>
                </a:ext>
              </a:extLst>
            </p:cNvPr>
            <p:cNvSpPr/>
            <p:nvPr/>
          </p:nvSpPr>
          <p:spPr>
            <a:xfrm>
              <a:off x="3007020" y="2499617"/>
              <a:ext cx="250144" cy="250055"/>
            </a:xfrm>
            <a:custGeom>
              <a:avLst/>
              <a:gdLst/>
              <a:ahLst/>
              <a:cxnLst/>
              <a:rect l="l" t="t" r="r" b="b"/>
              <a:pathLst>
                <a:path w="2815" h="2814" extrusionOk="0">
                  <a:moveTo>
                    <a:pt x="709" y="0"/>
                  </a:moveTo>
                  <a:cubicBezTo>
                    <a:pt x="316" y="0"/>
                    <a:pt x="1" y="316"/>
                    <a:pt x="1" y="708"/>
                  </a:cubicBezTo>
                  <a:cubicBezTo>
                    <a:pt x="1" y="967"/>
                    <a:pt x="211" y="1177"/>
                    <a:pt x="469" y="1177"/>
                  </a:cubicBezTo>
                  <a:lnTo>
                    <a:pt x="2345" y="2814"/>
                  </a:lnTo>
                  <a:lnTo>
                    <a:pt x="2747" y="1426"/>
                  </a:lnTo>
                  <a:cubicBezTo>
                    <a:pt x="2795" y="1254"/>
                    <a:pt x="2814" y="1082"/>
                    <a:pt x="2814" y="909"/>
                  </a:cubicBezTo>
                  <a:lnTo>
                    <a:pt x="2814" y="469"/>
                  </a:lnTo>
                  <a:cubicBezTo>
                    <a:pt x="2814" y="211"/>
                    <a:pt x="2604" y="0"/>
                    <a:pt x="2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69;p66">
              <a:extLst>
                <a:ext uri="{FF2B5EF4-FFF2-40B4-BE49-F238E27FC236}">
                  <a16:creationId xmlns:a16="http://schemas.microsoft.com/office/drawing/2014/main" id="{66F7175D-97F5-44D6-BFE7-8DC3EF0746E0}"/>
                </a:ext>
              </a:extLst>
            </p:cNvPr>
            <p:cNvSpPr/>
            <p:nvPr/>
          </p:nvSpPr>
          <p:spPr>
            <a:xfrm>
              <a:off x="3048696" y="2812586"/>
              <a:ext cx="125117" cy="91882"/>
            </a:xfrm>
            <a:custGeom>
              <a:avLst/>
              <a:gdLst/>
              <a:ahLst/>
              <a:cxnLst/>
              <a:rect l="l" t="t" r="r" b="b"/>
              <a:pathLst>
                <a:path w="1408" h="1034" extrusionOk="0">
                  <a:moveTo>
                    <a:pt x="0" y="0"/>
                  </a:moveTo>
                  <a:lnTo>
                    <a:pt x="0" y="1034"/>
                  </a:lnTo>
                  <a:lnTo>
                    <a:pt x="1407" y="1034"/>
                  </a:lnTo>
                  <a:lnTo>
                    <a:pt x="14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70;p66">
              <a:extLst>
                <a:ext uri="{FF2B5EF4-FFF2-40B4-BE49-F238E27FC236}">
                  <a16:creationId xmlns:a16="http://schemas.microsoft.com/office/drawing/2014/main" id="{6630D58F-878F-4C16-983E-ADF10025DB91}"/>
                </a:ext>
              </a:extLst>
            </p:cNvPr>
            <p:cNvSpPr/>
            <p:nvPr/>
          </p:nvSpPr>
          <p:spPr>
            <a:xfrm>
              <a:off x="2902431" y="2862704"/>
              <a:ext cx="418447" cy="211045"/>
            </a:xfrm>
            <a:custGeom>
              <a:avLst/>
              <a:gdLst/>
              <a:ahLst/>
              <a:cxnLst/>
              <a:rect l="l" t="t" r="r" b="b"/>
              <a:pathLst>
                <a:path w="4709" h="2375" extrusionOk="0">
                  <a:moveTo>
                    <a:pt x="1646" y="1"/>
                  </a:moveTo>
                  <a:lnTo>
                    <a:pt x="517" y="326"/>
                  </a:lnTo>
                  <a:cubicBezTo>
                    <a:pt x="211" y="412"/>
                    <a:pt x="0" y="690"/>
                    <a:pt x="0" y="1006"/>
                  </a:cubicBezTo>
                  <a:lnTo>
                    <a:pt x="0" y="2135"/>
                  </a:lnTo>
                  <a:cubicBezTo>
                    <a:pt x="0" y="2269"/>
                    <a:pt x="115" y="2374"/>
                    <a:pt x="240" y="2374"/>
                  </a:cubicBezTo>
                  <a:lnTo>
                    <a:pt x="4470" y="2374"/>
                  </a:lnTo>
                  <a:cubicBezTo>
                    <a:pt x="4594" y="2374"/>
                    <a:pt x="4709" y="2269"/>
                    <a:pt x="4709" y="2135"/>
                  </a:cubicBezTo>
                  <a:lnTo>
                    <a:pt x="4709" y="1006"/>
                  </a:lnTo>
                  <a:cubicBezTo>
                    <a:pt x="4709" y="690"/>
                    <a:pt x="4489" y="412"/>
                    <a:pt x="4183" y="326"/>
                  </a:cubicBezTo>
                  <a:lnTo>
                    <a:pt x="3053" y="1"/>
                  </a:lnTo>
                  <a:lnTo>
                    <a:pt x="2355" y="470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71;p66">
              <a:extLst>
                <a:ext uri="{FF2B5EF4-FFF2-40B4-BE49-F238E27FC236}">
                  <a16:creationId xmlns:a16="http://schemas.microsoft.com/office/drawing/2014/main" id="{BA4448B1-7A90-4360-8DEF-ADAB50A58E13}"/>
                </a:ext>
              </a:extLst>
            </p:cNvPr>
            <p:cNvSpPr/>
            <p:nvPr/>
          </p:nvSpPr>
          <p:spPr>
            <a:xfrm>
              <a:off x="3090372" y="2904380"/>
              <a:ext cx="41765" cy="168481"/>
            </a:xfrm>
            <a:custGeom>
              <a:avLst/>
              <a:gdLst/>
              <a:ahLst/>
              <a:cxnLst/>
              <a:rect l="l" t="t" r="r" b="b"/>
              <a:pathLst>
                <a:path w="470" h="1896" extrusionOk="0">
                  <a:moveTo>
                    <a:pt x="115" y="1"/>
                  </a:moveTo>
                  <a:lnTo>
                    <a:pt x="0" y="1896"/>
                  </a:lnTo>
                  <a:lnTo>
                    <a:pt x="469" y="1896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72;p66">
              <a:extLst>
                <a:ext uri="{FF2B5EF4-FFF2-40B4-BE49-F238E27FC236}">
                  <a16:creationId xmlns:a16="http://schemas.microsoft.com/office/drawing/2014/main" id="{23573323-B6BA-4A84-9701-67BEDE89AE47}"/>
                </a:ext>
              </a:extLst>
            </p:cNvPr>
            <p:cNvSpPr/>
            <p:nvPr/>
          </p:nvSpPr>
          <p:spPr>
            <a:xfrm>
              <a:off x="2985783" y="2604118"/>
              <a:ext cx="250944" cy="228906"/>
            </a:xfrm>
            <a:custGeom>
              <a:avLst/>
              <a:gdLst/>
              <a:ahLst/>
              <a:cxnLst/>
              <a:rect l="l" t="t" r="r" b="b"/>
              <a:pathLst>
                <a:path w="2824" h="2576" extrusionOk="0">
                  <a:moveTo>
                    <a:pt x="878" y="0"/>
                  </a:moveTo>
                  <a:cubicBezTo>
                    <a:pt x="764" y="0"/>
                    <a:pt x="653" y="48"/>
                    <a:pt x="565" y="135"/>
                  </a:cubicBezTo>
                  <a:lnTo>
                    <a:pt x="144" y="556"/>
                  </a:lnTo>
                  <a:cubicBezTo>
                    <a:pt x="58" y="652"/>
                    <a:pt x="0" y="767"/>
                    <a:pt x="0" y="891"/>
                  </a:cubicBezTo>
                  <a:lnTo>
                    <a:pt x="0" y="1169"/>
                  </a:lnTo>
                  <a:cubicBezTo>
                    <a:pt x="0" y="1944"/>
                    <a:pt x="632" y="2576"/>
                    <a:pt x="1417" y="2576"/>
                  </a:cubicBezTo>
                  <a:cubicBezTo>
                    <a:pt x="2192" y="2576"/>
                    <a:pt x="2824" y="1944"/>
                    <a:pt x="2824" y="1169"/>
                  </a:cubicBezTo>
                  <a:lnTo>
                    <a:pt x="2824" y="872"/>
                  </a:lnTo>
                  <a:cubicBezTo>
                    <a:pt x="2824" y="738"/>
                    <a:pt x="2776" y="623"/>
                    <a:pt x="2690" y="537"/>
                  </a:cubicBezTo>
                  <a:cubicBezTo>
                    <a:pt x="2326" y="183"/>
                    <a:pt x="1656" y="21"/>
                    <a:pt x="909" y="1"/>
                  </a:cubicBezTo>
                  <a:cubicBezTo>
                    <a:pt x="899" y="1"/>
                    <a:pt x="889" y="0"/>
                    <a:pt x="8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73;p66">
              <a:extLst>
                <a:ext uri="{FF2B5EF4-FFF2-40B4-BE49-F238E27FC236}">
                  <a16:creationId xmlns:a16="http://schemas.microsoft.com/office/drawing/2014/main" id="{55781851-3896-4F23-AA4C-B1D3BF1C6401}"/>
                </a:ext>
              </a:extLst>
            </p:cNvPr>
            <p:cNvSpPr/>
            <p:nvPr/>
          </p:nvSpPr>
          <p:spPr>
            <a:xfrm>
              <a:off x="2903230" y="2916287"/>
              <a:ext cx="84329" cy="157462"/>
            </a:xfrm>
            <a:custGeom>
              <a:avLst/>
              <a:gdLst/>
              <a:ahLst/>
              <a:cxnLst/>
              <a:rect l="l" t="t" r="r" b="b"/>
              <a:pathLst>
                <a:path w="949" h="1772" extrusionOk="0">
                  <a:moveTo>
                    <a:pt x="125" y="1"/>
                  </a:moveTo>
                  <a:cubicBezTo>
                    <a:pt x="49" y="125"/>
                    <a:pt x="1" y="259"/>
                    <a:pt x="1" y="403"/>
                  </a:cubicBezTo>
                  <a:lnTo>
                    <a:pt x="1" y="1532"/>
                  </a:lnTo>
                  <a:cubicBezTo>
                    <a:pt x="1" y="1666"/>
                    <a:pt x="106" y="1771"/>
                    <a:pt x="240" y="1771"/>
                  </a:cubicBezTo>
                  <a:lnTo>
                    <a:pt x="948" y="1771"/>
                  </a:lnTo>
                  <a:lnTo>
                    <a:pt x="948" y="1101"/>
                  </a:lnTo>
                  <a:lnTo>
                    <a:pt x="929" y="1101"/>
                  </a:lnTo>
                  <a:cubicBezTo>
                    <a:pt x="929" y="910"/>
                    <a:pt x="862" y="738"/>
                    <a:pt x="728" y="604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74;p66">
              <a:extLst>
                <a:ext uri="{FF2B5EF4-FFF2-40B4-BE49-F238E27FC236}">
                  <a16:creationId xmlns:a16="http://schemas.microsoft.com/office/drawing/2014/main" id="{F57BF7C1-F7A6-4723-91D3-0649218E5092}"/>
                </a:ext>
              </a:extLst>
            </p:cNvPr>
            <p:cNvSpPr/>
            <p:nvPr/>
          </p:nvSpPr>
          <p:spPr>
            <a:xfrm>
              <a:off x="3235749" y="2916287"/>
              <a:ext cx="83441" cy="157462"/>
            </a:xfrm>
            <a:custGeom>
              <a:avLst/>
              <a:gdLst/>
              <a:ahLst/>
              <a:cxnLst/>
              <a:rect l="l" t="t" r="r" b="b"/>
              <a:pathLst>
                <a:path w="939" h="1772" extrusionOk="0">
                  <a:moveTo>
                    <a:pt x="814" y="1"/>
                  </a:moveTo>
                  <a:lnTo>
                    <a:pt x="211" y="604"/>
                  </a:lnTo>
                  <a:cubicBezTo>
                    <a:pt x="78" y="738"/>
                    <a:pt x="11" y="910"/>
                    <a:pt x="11" y="1101"/>
                  </a:cubicBezTo>
                  <a:lnTo>
                    <a:pt x="1" y="1101"/>
                  </a:lnTo>
                  <a:lnTo>
                    <a:pt x="1" y="1771"/>
                  </a:lnTo>
                  <a:lnTo>
                    <a:pt x="700" y="1771"/>
                  </a:lnTo>
                  <a:cubicBezTo>
                    <a:pt x="834" y="1771"/>
                    <a:pt x="939" y="1666"/>
                    <a:pt x="939" y="1532"/>
                  </a:cubicBezTo>
                  <a:lnTo>
                    <a:pt x="939" y="403"/>
                  </a:lnTo>
                  <a:cubicBezTo>
                    <a:pt x="939" y="259"/>
                    <a:pt x="891" y="125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75;p66">
              <a:extLst>
                <a:ext uri="{FF2B5EF4-FFF2-40B4-BE49-F238E27FC236}">
                  <a16:creationId xmlns:a16="http://schemas.microsoft.com/office/drawing/2014/main" id="{368C9394-617E-44BE-8BDC-A2CD95E9DD61}"/>
                </a:ext>
              </a:extLst>
            </p:cNvPr>
            <p:cNvSpPr/>
            <p:nvPr/>
          </p:nvSpPr>
          <p:spPr>
            <a:xfrm>
              <a:off x="3025770" y="2846176"/>
              <a:ext cx="85929" cy="87884"/>
            </a:xfrm>
            <a:custGeom>
              <a:avLst/>
              <a:gdLst/>
              <a:ahLst/>
              <a:cxnLst/>
              <a:rect l="l" t="t" r="r" b="b"/>
              <a:pathLst>
                <a:path w="967" h="989" extrusionOk="0">
                  <a:moveTo>
                    <a:pt x="221" y="0"/>
                  </a:moveTo>
                  <a:cubicBezTo>
                    <a:pt x="190" y="0"/>
                    <a:pt x="160" y="15"/>
                    <a:pt x="144" y="43"/>
                  </a:cubicBezTo>
                  <a:lnTo>
                    <a:pt x="0" y="263"/>
                  </a:lnTo>
                  <a:lnTo>
                    <a:pt x="354" y="914"/>
                  </a:lnTo>
                  <a:cubicBezTo>
                    <a:pt x="378" y="963"/>
                    <a:pt x="430" y="988"/>
                    <a:pt x="481" y="988"/>
                  </a:cubicBezTo>
                  <a:cubicBezTo>
                    <a:pt x="510" y="988"/>
                    <a:pt x="540" y="980"/>
                    <a:pt x="565" y="962"/>
                  </a:cubicBezTo>
                  <a:lnTo>
                    <a:pt x="967" y="656"/>
                  </a:lnTo>
                  <a:lnTo>
                    <a:pt x="287" y="24"/>
                  </a:lnTo>
                  <a:cubicBezTo>
                    <a:pt x="267" y="8"/>
                    <a:pt x="244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76;p66">
              <a:extLst>
                <a:ext uri="{FF2B5EF4-FFF2-40B4-BE49-F238E27FC236}">
                  <a16:creationId xmlns:a16="http://schemas.microsoft.com/office/drawing/2014/main" id="{4DFBEA1B-D7CA-4BB9-9665-71571D0A1286}"/>
                </a:ext>
              </a:extLst>
            </p:cNvPr>
            <p:cNvSpPr/>
            <p:nvPr/>
          </p:nvSpPr>
          <p:spPr>
            <a:xfrm>
              <a:off x="3111610" y="2846443"/>
              <a:ext cx="86018" cy="88239"/>
            </a:xfrm>
            <a:custGeom>
              <a:avLst/>
              <a:gdLst/>
              <a:ahLst/>
              <a:cxnLst/>
              <a:rect l="l" t="t" r="r" b="b"/>
              <a:pathLst>
                <a:path w="968" h="993" extrusionOk="0">
                  <a:moveTo>
                    <a:pt x="748" y="0"/>
                  </a:moveTo>
                  <a:cubicBezTo>
                    <a:pt x="725" y="0"/>
                    <a:pt x="701" y="10"/>
                    <a:pt x="680" y="31"/>
                  </a:cubicBezTo>
                  <a:lnTo>
                    <a:pt x="1" y="653"/>
                  </a:lnTo>
                  <a:lnTo>
                    <a:pt x="393" y="959"/>
                  </a:lnTo>
                  <a:cubicBezTo>
                    <a:pt x="419" y="982"/>
                    <a:pt x="452" y="992"/>
                    <a:pt x="484" y="992"/>
                  </a:cubicBezTo>
                  <a:cubicBezTo>
                    <a:pt x="534" y="992"/>
                    <a:pt x="584" y="967"/>
                    <a:pt x="613" y="921"/>
                  </a:cubicBezTo>
                  <a:lnTo>
                    <a:pt x="967" y="260"/>
                  </a:lnTo>
                  <a:lnTo>
                    <a:pt x="824" y="50"/>
                  </a:lnTo>
                  <a:cubicBezTo>
                    <a:pt x="807" y="17"/>
                    <a:pt x="779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77;p66">
              <a:extLst>
                <a:ext uri="{FF2B5EF4-FFF2-40B4-BE49-F238E27FC236}">
                  <a16:creationId xmlns:a16="http://schemas.microsoft.com/office/drawing/2014/main" id="{2A62E7A9-8CDD-4960-A8BD-14EB3A98C3A9}"/>
                </a:ext>
              </a:extLst>
            </p:cNvPr>
            <p:cNvSpPr/>
            <p:nvPr/>
          </p:nvSpPr>
          <p:spPr>
            <a:xfrm>
              <a:off x="2416004" y="1993553"/>
              <a:ext cx="590216" cy="508375"/>
            </a:xfrm>
            <a:custGeom>
              <a:avLst/>
              <a:gdLst/>
              <a:ahLst/>
              <a:cxnLst/>
              <a:rect l="l" t="t" r="r" b="b"/>
              <a:pathLst>
                <a:path w="6642" h="5721" extrusionOk="0">
                  <a:moveTo>
                    <a:pt x="584" y="1"/>
                  </a:moveTo>
                  <a:cubicBezTo>
                    <a:pt x="259" y="1"/>
                    <a:pt x="0" y="259"/>
                    <a:pt x="0" y="585"/>
                  </a:cubicBezTo>
                  <a:lnTo>
                    <a:pt x="0" y="3714"/>
                  </a:lnTo>
                  <a:cubicBezTo>
                    <a:pt x="0" y="4040"/>
                    <a:pt x="259" y="4298"/>
                    <a:pt x="584" y="4298"/>
                  </a:cubicBezTo>
                  <a:lnTo>
                    <a:pt x="2737" y="4298"/>
                  </a:lnTo>
                  <a:lnTo>
                    <a:pt x="2412" y="5600"/>
                  </a:lnTo>
                  <a:cubicBezTo>
                    <a:pt x="2397" y="5666"/>
                    <a:pt x="2450" y="5721"/>
                    <a:pt x="2511" y="5721"/>
                  </a:cubicBezTo>
                  <a:cubicBezTo>
                    <a:pt x="2529" y="5721"/>
                    <a:pt x="2547" y="5716"/>
                    <a:pt x="2565" y="5705"/>
                  </a:cubicBezTo>
                  <a:lnTo>
                    <a:pt x="4489" y="4298"/>
                  </a:lnTo>
                  <a:lnTo>
                    <a:pt x="6049" y="4298"/>
                  </a:lnTo>
                  <a:cubicBezTo>
                    <a:pt x="6374" y="4288"/>
                    <a:pt x="6642" y="4030"/>
                    <a:pt x="6642" y="3705"/>
                  </a:cubicBezTo>
                  <a:lnTo>
                    <a:pt x="6642" y="585"/>
                  </a:lnTo>
                  <a:cubicBezTo>
                    <a:pt x="6642" y="259"/>
                    <a:pt x="6384" y="1"/>
                    <a:pt x="60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78;p66">
              <a:extLst>
                <a:ext uri="{FF2B5EF4-FFF2-40B4-BE49-F238E27FC236}">
                  <a16:creationId xmlns:a16="http://schemas.microsoft.com/office/drawing/2014/main" id="{6F456310-4F56-4CEB-837F-840DF8A277F2}"/>
                </a:ext>
              </a:extLst>
            </p:cNvPr>
            <p:cNvSpPr/>
            <p:nvPr/>
          </p:nvSpPr>
          <p:spPr>
            <a:xfrm>
              <a:off x="2514640" y="2080370"/>
              <a:ext cx="97836" cy="34922"/>
            </a:xfrm>
            <a:custGeom>
              <a:avLst/>
              <a:gdLst/>
              <a:ahLst/>
              <a:cxnLst/>
              <a:rect l="l" t="t" r="r" b="b"/>
              <a:pathLst>
                <a:path w="1101" h="393" extrusionOk="0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3" y="393"/>
                  </a:lnTo>
                  <a:cubicBezTo>
                    <a:pt x="1101" y="393"/>
                    <a:pt x="1101" y="0"/>
                    <a:pt x="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79;p66">
              <a:extLst>
                <a:ext uri="{FF2B5EF4-FFF2-40B4-BE49-F238E27FC236}">
                  <a16:creationId xmlns:a16="http://schemas.microsoft.com/office/drawing/2014/main" id="{2D7D42DC-AA2C-425D-A838-CF99874CD482}"/>
                </a:ext>
              </a:extLst>
            </p:cNvPr>
            <p:cNvSpPr/>
            <p:nvPr/>
          </p:nvSpPr>
          <p:spPr>
            <a:xfrm>
              <a:off x="2635403" y="2080370"/>
              <a:ext cx="272182" cy="34922"/>
            </a:xfrm>
            <a:custGeom>
              <a:avLst/>
              <a:gdLst/>
              <a:ahLst/>
              <a:cxnLst/>
              <a:rect l="l" t="t" r="r" b="b"/>
              <a:pathLst>
                <a:path w="3063" h="393" extrusionOk="0">
                  <a:moveTo>
                    <a:pt x="268" y="0"/>
                  </a:moveTo>
                  <a:cubicBezTo>
                    <a:pt x="0" y="0"/>
                    <a:pt x="0" y="393"/>
                    <a:pt x="268" y="393"/>
                  </a:cubicBezTo>
                  <a:lnTo>
                    <a:pt x="2804" y="393"/>
                  </a:lnTo>
                  <a:cubicBezTo>
                    <a:pt x="3063" y="393"/>
                    <a:pt x="3063" y="0"/>
                    <a:pt x="2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80;p66">
              <a:extLst>
                <a:ext uri="{FF2B5EF4-FFF2-40B4-BE49-F238E27FC236}">
                  <a16:creationId xmlns:a16="http://schemas.microsoft.com/office/drawing/2014/main" id="{C6371F6C-2845-419D-B320-A3979B4AFF6F}"/>
                </a:ext>
              </a:extLst>
            </p:cNvPr>
            <p:cNvSpPr/>
            <p:nvPr/>
          </p:nvSpPr>
          <p:spPr>
            <a:xfrm>
              <a:off x="2513752" y="2167099"/>
              <a:ext cx="393833" cy="34922"/>
            </a:xfrm>
            <a:custGeom>
              <a:avLst/>
              <a:gdLst/>
              <a:ahLst/>
              <a:cxnLst/>
              <a:rect l="l" t="t" r="r" b="b"/>
              <a:pathLst>
                <a:path w="4432" h="393" extrusionOk="0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4173" y="393"/>
                  </a:lnTo>
                  <a:cubicBezTo>
                    <a:pt x="4432" y="393"/>
                    <a:pt x="4432" y="0"/>
                    <a:pt x="4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81;p66">
              <a:extLst>
                <a:ext uri="{FF2B5EF4-FFF2-40B4-BE49-F238E27FC236}">
                  <a16:creationId xmlns:a16="http://schemas.microsoft.com/office/drawing/2014/main" id="{D181C46B-3909-4474-9842-3A2C533FF804}"/>
                </a:ext>
              </a:extLst>
            </p:cNvPr>
            <p:cNvSpPr/>
            <p:nvPr/>
          </p:nvSpPr>
          <p:spPr>
            <a:xfrm>
              <a:off x="2513752" y="2253827"/>
              <a:ext cx="272271" cy="34922"/>
            </a:xfrm>
            <a:custGeom>
              <a:avLst/>
              <a:gdLst/>
              <a:ahLst/>
              <a:cxnLst/>
              <a:rect l="l" t="t" r="r" b="b"/>
              <a:pathLst>
                <a:path w="3064" h="393" extrusionOk="0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2805" y="393"/>
                  </a:lnTo>
                  <a:cubicBezTo>
                    <a:pt x="3063" y="393"/>
                    <a:pt x="3063" y="0"/>
                    <a:pt x="28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82;p66">
              <a:extLst>
                <a:ext uri="{FF2B5EF4-FFF2-40B4-BE49-F238E27FC236}">
                  <a16:creationId xmlns:a16="http://schemas.microsoft.com/office/drawing/2014/main" id="{73CC7F26-6266-41C9-AA67-8BFF41C5F7FD}"/>
                </a:ext>
              </a:extLst>
            </p:cNvPr>
            <p:cNvSpPr/>
            <p:nvPr/>
          </p:nvSpPr>
          <p:spPr>
            <a:xfrm>
              <a:off x="2809748" y="2253827"/>
              <a:ext cx="97836" cy="34922"/>
            </a:xfrm>
            <a:custGeom>
              <a:avLst/>
              <a:gdLst/>
              <a:ahLst/>
              <a:cxnLst/>
              <a:rect l="l" t="t" r="r" b="b"/>
              <a:pathLst>
                <a:path w="1101" h="393" extrusionOk="0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2" y="393"/>
                  </a:lnTo>
                  <a:cubicBezTo>
                    <a:pt x="1101" y="393"/>
                    <a:pt x="1101" y="0"/>
                    <a:pt x="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3094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39"/>
          <p:cNvSpPr txBox="1">
            <a:spLocks noGrp="1"/>
          </p:cNvSpPr>
          <p:nvPr>
            <p:ph type="title"/>
          </p:nvPr>
        </p:nvSpPr>
        <p:spPr>
          <a:xfrm>
            <a:off x="1740848" y="1077390"/>
            <a:ext cx="5265900" cy="11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 panneau rond avec un fond bleu indique :</a:t>
            </a:r>
            <a:endParaRPr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Google Shape;1602;p54">
            <a:extLst>
              <a:ext uri="{FF2B5EF4-FFF2-40B4-BE49-F238E27FC236}">
                <a16:creationId xmlns:a16="http://schemas.microsoft.com/office/drawing/2014/main" id="{58E2A35B-B3A6-40D1-9AFF-24CB122C9C6C}"/>
              </a:ext>
            </a:extLst>
          </p:cNvPr>
          <p:cNvSpPr/>
          <p:nvPr/>
        </p:nvSpPr>
        <p:spPr>
          <a:xfrm>
            <a:off x="4021298" y="372390"/>
            <a:ext cx="705000" cy="705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06;p54">
            <a:extLst>
              <a:ext uri="{FF2B5EF4-FFF2-40B4-BE49-F238E27FC236}">
                <a16:creationId xmlns:a16="http://schemas.microsoft.com/office/drawing/2014/main" id="{306EF34C-953E-4979-B335-7258FA66AF86}"/>
              </a:ext>
            </a:extLst>
          </p:cNvPr>
          <p:cNvSpPr txBox="1">
            <a:spLocks/>
          </p:cNvSpPr>
          <p:nvPr/>
        </p:nvSpPr>
        <p:spPr>
          <a:xfrm>
            <a:off x="3411398" y="458329"/>
            <a:ext cx="19248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Kanit ExtraLight"/>
              <a:buNone/>
            </a:pPr>
            <a:r>
              <a:rPr lang="en" sz="2400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2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0E82BDAD-9B76-4632-94F5-3DA1B972C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1913" y="2505596"/>
            <a:ext cx="4567800" cy="1170600"/>
          </a:xfrm>
        </p:spPr>
        <p:txBody>
          <a:bodyPr/>
          <a:lstStyle/>
          <a:p>
            <a:pPr algn="l"/>
            <a:r>
              <a:rPr lang="fr-FR" sz="2400" dirty="0"/>
              <a:t>A : Une obligation</a:t>
            </a:r>
          </a:p>
          <a:p>
            <a:pPr algn="l"/>
            <a:r>
              <a:rPr lang="fr-FR" sz="2400" dirty="0"/>
              <a:t>B : Un danger</a:t>
            </a:r>
          </a:p>
          <a:p>
            <a:pPr algn="l"/>
            <a:r>
              <a:rPr lang="fr-FR" sz="2400" dirty="0"/>
              <a:t>C : Une interdiction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06D027-213D-4BE9-A3CF-072ABD766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52" y="2247990"/>
            <a:ext cx="1984661" cy="168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5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39"/>
          <p:cNvSpPr txBox="1">
            <a:spLocks noGrp="1"/>
          </p:cNvSpPr>
          <p:nvPr>
            <p:ph type="title"/>
          </p:nvPr>
        </p:nvSpPr>
        <p:spPr>
          <a:xfrm>
            <a:off x="1740848" y="1077390"/>
            <a:ext cx="5265900" cy="11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 panneau rond avec un fond bleu indique une obligation :</a:t>
            </a:r>
            <a:endParaRPr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Google Shape;1602;p54">
            <a:extLst>
              <a:ext uri="{FF2B5EF4-FFF2-40B4-BE49-F238E27FC236}">
                <a16:creationId xmlns:a16="http://schemas.microsoft.com/office/drawing/2014/main" id="{58E2A35B-B3A6-40D1-9AFF-24CB122C9C6C}"/>
              </a:ext>
            </a:extLst>
          </p:cNvPr>
          <p:cNvSpPr/>
          <p:nvPr/>
        </p:nvSpPr>
        <p:spPr>
          <a:xfrm>
            <a:off x="4021298" y="372390"/>
            <a:ext cx="705000" cy="705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06;p54">
            <a:extLst>
              <a:ext uri="{FF2B5EF4-FFF2-40B4-BE49-F238E27FC236}">
                <a16:creationId xmlns:a16="http://schemas.microsoft.com/office/drawing/2014/main" id="{306EF34C-953E-4979-B335-7258FA66AF86}"/>
              </a:ext>
            </a:extLst>
          </p:cNvPr>
          <p:cNvSpPr txBox="1">
            <a:spLocks/>
          </p:cNvSpPr>
          <p:nvPr/>
        </p:nvSpPr>
        <p:spPr>
          <a:xfrm>
            <a:off x="3411398" y="458329"/>
            <a:ext cx="19248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Kanit ExtraLight"/>
              <a:buNone/>
            </a:pPr>
            <a:r>
              <a:rPr lang="en" sz="2400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2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0E82BDAD-9B76-4632-94F5-3DA1B972C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733" y="2527016"/>
            <a:ext cx="1371600" cy="372429"/>
          </a:xfrm>
        </p:spPr>
        <p:txBody>
          <a:bodyPr/>
          <a:lstStyle/>
          <a:p>
            <a:pPr algn="l"/>
            <a:r>
              <a:rPr lang="fr-FR" sz="1800" dirty="0"/>
              <a:t>Exemples :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24EF32-8D02-4803-9CB8-CD3E32DD0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955" y="954740"/>
            <a:ext cx="1714064" cy="14559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ADD7172-0292-48A1-BFEB-B35D42ABF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333" y="2589155"/>
            <a:ext cx="2067213" cy="190526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33E7366-6A20-4B79-AB3A-E06F3543B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798" y="3181134"/>
            <a:ext cx="1226560" cy="13132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06B9352-9D88-4FF8-8581-4A4E08543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5610" y="2895511"/>
            <a:ext cx="1076300" cy="185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6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9"/>
          <p:cNvSpPr txBox="1">
            <a:spLocks noGrp="1"/>
          </p:cNvSpPr>
          <p:nvPr>
            <p:ph type="subTitle" idx="1"/>
          </p:nvPr>
        </p:nvSpPr>
        <p:spPr>
          <a:xfrm>
            <a:off x="1249947" y="1506436"/>
            <a:ext cx="6247701" cy="11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Avec cette signalisation, je peux rouler à vélo dans la rue</a:t>
            </a:r>
            <a:endParaRPr lang="fr-F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81" name="Google Shape;1081;p39"/>
          <p:cNvSpPr txBox="1">
            <a:spLocks noGrp="1"/>
          </p:cNvSpPr>
          <p:nvPr>
            <p:ph type="title"/>
          </p:nvPr>
        </p:nvSpPr>
        <p:spPr>
          <a:xfrm>
            <a:off x="1740848" y="1077390"/>
            <a:ext cx="5265900" cy="11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Vrai ou faux</a:t>
            </a:r>
            <a:endParaRPr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Google Shape;1602;p54">
            <a:extLst>
              <a:ext uri="{FF2B5EF4-FFF2-40B4-BE49-F238E27FC236}">
                <a16:creationId xmlns:a16="http://schemas.microsoft.com/office/drawing/2014/main" id="{58E2A35B-B3A6-40D1-9AFF-24CB122C9C6C}"/>
              </a:ext>
            </a:extLst>
          </p:cNvPr>
          <p:cNvSpPr/>
          <p:nvPr/>
        </p:nvSpPr>
        <p:spPr>
          <a:xfrm>
            <a:off x="4021298" y="372390"/>
            <a:ext cx="705000" cy="705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06;p54">
            <a:extLst>
              <a:ext uri="{FF2B5EF4-FFF2-40B4-BE49-F238E27FC236}">
                <a16:creationId xmlns:a16="http://schemas.microsoft.com/office/drawing/2014/main" id="{306EF34C-953E-4979-B335-7258FA66AF86}"/>
              </a:ext>
            </a:extLst>
          </p:cNvPr>
          <p:cNvSpPr txBox="1">
            <a:spLocks/>
          </p:cNvSpPr>
          <p:nvPr/>
        </p:nvSpPr>
        <p:spPr>
          <a:xfrm>
            <a:off x="3411398" y="458329"/>
            <a:ext cx="19248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Kanit ExtraLight"/>
              <a:buNone/>
            </a:pPr>
            <a:r>
              <a:rPr lang="en" sz="2400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E7A0C6-E5AB-44C2-AD3A-B38AB2BD8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968" y="2638252"/>
            <a:ext cx="3732068" cy="2089958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7759761-55CE-4E6A-BAAA-518CD74C17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03152" y="495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7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0"/>
          <p:cNvSpPr txBox="1">
            <a:spLocks noGrp="1"/>
          </p:cNvSpPr>
          <p:nvPr>
            <p:ph type="subTitle" idx="1"/>
          </p:nvPr>
        </p:nvSpPr>
        <p:spPr>
          <a:xfrm>
            <a:off x="1794510" y="1953771"/>
            <a:ext cx="5407084" cy="11323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-FR" sz="18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	</a:t>
            </a:r>
            <a:r>
              <a:rPr lang="fr-FR" sz="3000" dirty="0">
                <a:solidFill>
                  <a:srgbClr val="7030A0"/>
                </a:solidFill>
                <a:latin typeface="Arial" panose="020B0604020202020204" pitchFamily="34" charset="0"/>
              </a:rPr>
              <a:t>Ce panneau indique : i</a:t>
            </a:r>
            <a:r>
              <a:rPr lang="fr-FR" sz="30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nterdit aux cyclistes !</a:t>
            </a:r>
          </a:p>
          <a:p>
            <a:pPr algn="just"/>
            <a:endParaRPr lang="fr-FR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just"/>
            <a:r>
              <a:rPr lang="fr-FR" sz="18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	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87" name="Google Shape;1087;p40"/>
          <p:cNvSpPr txBox="1">
            <a:spLocks noGrp="1"/>
          </p:cNvSpPr>
          <p:nvPr>
            <p:ph type="title"/>
          </p:nvPr>
        </p:nvSpPr>
        <p:spPr>
          <a:xfrm>
            <a:off x="3704462" y="1344773"/>
            <a:ext cx="1543051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2">
                    <a:lumMod val="75000"/>
                  </a:schemeClr>
                </a:solidFill>
              </a:rPr>
              <a:t>FAUX</a:t>
            </a:r>
            <a:endParaRPr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Google Shape;1071;p38">
            <a:extLst>
              <a:ext uri="{FF2B5EF4-FFF2-40B4-BE49-F238E27FC236}">
                <a16:creationId xmlns:a16="http://schemas.microsoft.com/office/drawing/2014/main" id="{E1CFAE13-2F08-4824-8C8E-03AE220E920B}"/>
              </a:ext>
            </a:extLst>
          </p:cNvPr>
          <p:cNvSpPr txBox="1">
            <a:spLocks/>
          </p:cNvSpPr>
          <p:nvPr/>
        </p:nvSpPr>
        <p:spPr>
          <a:xfrm>
            <a:off x="259625" y="320053"/>
            <a:ext cx="76992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28A967C-5943-420D-BD4E-F9EFCF383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225" y="361458"/>
            <a:ext cx="733527" cy="67636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A2E0D1D-5EB3-4C1D-946E-46A3028D6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109" y="3216899"/>
            <a:ext cx="2020367" cy="11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8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9"/>
          <p:cNvSpPr txBox="1">
            <a:spLocks noGrp="1"/>
          </p:cNvSpPr>
          <p:nvPr>
            <p:ph type="subTitle" idx="1"/>
          </p:nvPr>
        </p:nvSpPr>
        <p:spPr>
          <a:xfrm>
            <a:off x="0" y="1778606"/>
            <a:ext cx="9144000" cy="11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Ce panneau indique une piste cyclable obligatoire </a:t>
            </a:r>
            <a:endParaRPr lang="fr-F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81" name="Google Shape;1081;p39"/>
          <p:cNvSpPr txBox="1">
            <a:spLocks noGrp="1"/>
          </p:cNvSpPr>
          <p:nvPr>
            <p:ph type="title"/>
          </p:nvPr>
        </p:nvSpPr>
        <p:spPr>
          <a:xfrm>
            <a:off x="1740848" y="1077390"/>
            <a:ext cx="5265900" cy="701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Vrai ou faux</a:t>
            </a:r>
            <a:endParaRPr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Google Shape;1602;p54">
            <a:extLst>
              <a:ext uri="{FF2B5EF4-FFF2-40B4-BE49-F238E27FC236}">
                <a16:creationId xmlns:a16="http://schemas.microsoft.com/office/drawing/2014/main" id="{58E2A35B-B3A6-40D1-9AFF-24CB122C9C6C}"/>
              </a:ext>
            </a:extLst>
          </p:cNvPr>
          <p:cNvSpPr/>
          <p:nvPr/>
        </p:nvSpPr>
        <p:spPr>
          <a:xfrm>
            <a:off x="4021298" y="372390"/>
            <a:ext cx="705000" cy="705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06;p54">
            <a:extLst>
              <a:ext uri="{FF2B5EF4-FFF2-40B4-BE49-F238E27FC236}">
                <a16:creationId xmlns:a16="http://schemas.microsoft.com/office/drawing/2014/main" id="{306EF34C-953E-4979-B335-7258FA66AF86}"/>
              </a:ext>
            </a:extLst>
          </p:cNvPr>
          <p:cNvSpPr txBox="1">
            <a:spLocks/>
          </p:cNvSpPr>
          <p:nvPr/>
        </p:nvSpPr>
        <p:spPr>
          <a:xfrm>
            <a:off x="3411398" y="458329"/>
            <a:ext cx="19248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●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nit ExtraLight"/>
              <a:buChar char="○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nit ExtraLight"/>
              <a:buChar char="■"/>
              <a:defRPr sz="1600" b="0" i="0" u="none" strike="noStrike" cap="none">
                <a:solidFill>
                  <a:schemeClr val="dk1"/>
                </a:solidFill>
                <a:latin typeface="Kanit ExtraLight"/>
                <a:ea typeface="Kanit ExtraLight"/>
                <a:cs typeface="Kanit ExtraLight"/>
                <a:sym typeface="Kanit ExtraLight"/>
              </a:defRPr>
            </a:lvl9pPr>
          </a:lstStyle>
          <a:p>
            <a:pPr marL="0" indent="0" algn="ctr">
              <a:spcAft>
                <a:spcPts val="1600"/>
              </a:spcAft>
              <a:buFont typeface="Kanit ExtraLight"/>
              <a:buNone/>
            </a:pPr>
            <a:r>
              <a:rPr lang="en" sz="2400" dirty="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795B6C-7228-4780-9167-33508B915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607" y="2458275"/>
            <a:ext cx="2448670" cy="2384293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82B10B5-8444-4BAE-B94F-621A48F0E7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16648" y="495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4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0"/>
          <p:cNvSpPr txBox="1">
            <a:spLocks noGrp="1"/>
          </p:cNvSpPr>
          <p:nvPr>
            <p:ph type="subTitle" idx="1"/>
          </p:nvPr>
        </p:nvSpPr>
        <p:spPr>
          <a:xfrm>
            <a:off x="4978398" y="2377835"/>
            <a:ext cx="4047492" cy="11797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-FR" sz="26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	Je dois l’emprunter </a:t>
            </a:r>
            <a:r>
              <a:rPr lang="fr-F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OBLIGATOIREMENT</a:t>
            </a:r>
            <a:r>
              <a:rPr lang="fr-FR" sz="2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!</a:t>
            </a:r>
            <a:endParaRPr lang="fr-FR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87" name="Google Shape;1087;p40"/>
          <p:cNvSpPr txBox="1">
            <a:spLocks noGrp="1"/>
          </p:cNvSpPr>
          <p:nvPr>
            <p:ph type="title"/>
          </p:nvPr>
        </p:nvSpPr>
        <p:spPr>
          <a:xfrm>
            <a:off x="3450430" y="1237459"/>
            <a:ext cx="1584517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VRAI</a:t>
            </a:r>
            <a:endParaRPr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B712FF-36E0-4EC8-B25A-E7AC1ED00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87" y="2115882"/>
            <a:ext cx="4867588" cy="18861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7FFD854-5FE5-4485-BE3B-A357BB25C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363" y="171596"/>
            <a:ext cx="790685" cy="8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13254"/>
      </p:ext>
    </p:extLst>
  </p:cSld>
  <p:clrMapOvr>
    <a:masterClrMapping/>
  </p:clrMapOvr>
</p:sld>
</file>

<file path=ppt/theme/theme1.xml><?xml version="1.0" encoding="utf-8"?>
<a:theme xmlns:a="http://schemas.openxmlformats.org/drawingml/2006/main" name="US National Bike Week by Slidesgo">
  <a:themeElements>
    <a:clrScheme name="Simple Light">
      <a:dk1>
        <a:srgbClr val="092242"/>
      </a:dk1>
      <a:lt1>
        <a:srgbClr val="F2ECD2"/>
      </a:lt1>
      <a:dk2>
        <a:srgbClr val="609A92"/>
      </a:dk2>
      <a:lt2>
        <a:srgbClr val="E68CA3"/>
      </a:lt2>
      <a:accent1>
        <a:srgbClr val="F7AC2D"/>
      </a:accent1>
      <a:accent2>
        <a:srgbClr val="ED0F51"/>
      </a:accent2>
      <a:accent3>
        <a:srgbClr val="C76C1F"/>
      </a:accent3>
      <a:accent4>
        <a:srgbClr val="006EED"/>
      </a:accent4>
      <a:accent5>
        <a:srgbClr val="CFBF8B"/>
      </a:accent5>
      <a:accent6>
        <a:srgbClr val="FFFFFF"/>
      </a:accent6>
      <a:hlink>
        <a:srgbClr val="0922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580</Words>
  <Application>Microsoft Office PowerPoint</Application>
  <PresentationFormat>Affichage à l'écran (16:9)</PresentationFormat>
  <Paragraphs>97</Paragraphs>
  <Slides>32</Slides>
  <Notes>32</Notes>
  <HiddenSlides>0</HiddenSlides>
  <MMClips>3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Arial</vt:lpstr>
      <vt:lpstr>Bree Serif</vt:lpstr>
      <vt:lpstr>Kanit ExtraLight</vt:lpstr>
      <vt:lpstr>Kanit Light</vt:lpstr>
      <vt:lpstr>US National Bike Week by Slidesgo</vt:lpstr>
      <vt:lpstr>QUIZZ</vt:lpstr>
      <vt:lpstr>Un panneau rond bordé de rouge indique :</vt:lpstr>
      <vt:lpstr>Un panneau rond bordé de rouge indique une interdiction :</vt:lpstr>
      <vt:lpstr>Un panneau rond avec un fond bleu indique :</vt:lpstr>
      <vt:lpstr>Un panneau rond avec un fond bleu indique une obligation :</vt:lpstr>
      <vt:lpstr>Vrai ou faux</vt:lpstr>
      <vt:lpstr>FAUX</vt:lpstr>
      <vt:lpstr>Vrai ou faux</vt:lpstr>
      <vt:lpstr>VRAI</vt:lpstr>
      <vt:lpstr>Vrai ou faux</vt:lpstr>
      <vt:lpstr>VRAI</vt:lpstr>
      <vt:lpstr>Vrai ou faux</vt:lpstr>
      <vt:lpstr>FAUX</vt:lpstr>
      <vt:lpstr>Vrai ou faux</vt:lpstr>
      <vt:lpstr>VRAI</vt:lpstr>
      <vt:lpstr>Vrai ou faux</vt:lpstr>
      <vt:lpstr>VRAI</vt:lpstr>
      <vt:lpstr>Vrai ou faux</vt:lpstr>
      <vt:lpstr>VRAI</vt:lpstr>
      <vt:lpstr>Vrai ou faux</vt:lpstr>
      <vt:lpstr>FAUX</vt:lpstr>
      <vt:lpstr>Vrai ou faux</vt:lpstr>
      <vt:lpstr>FAUX</vt:lpstr>
      <vt:lpstr>Vrai ou faux</vt:lpstr>
      <vt:lpstr>Présentation PowerPoint</vt:lpstr>
      <vt:lpstr>Vrai ou faux</vt:lpstr>
      <vt:lpstr>Vrai</vt:lpstr>
      <vt:lpstr>Vrai ou faux</vt:lpstr>
      <vt:lpstr>Présentation PowerPoint</vt:lpstr>
      <vt:lpstr>Vrai ou faux</vt:lpstr>
      <vt:lpstr>   FAUX - Le feu est au rouge, le cycliste doit s’arrêter. - La voiture grise est prioritaire. Si le cycliste ne s’arrête pas, il risque l’accident et une amende.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National Bike Week</dc:title>
  <dc:creator>Fiant Virginie</dc:creator>
  <cp:lastModifiedBy>Chandavoine Bruno</cp:lastModifiedBy>
  <cp:revision>78</cp:revision>
  <dcterms:modified xsi:type="dcterms:W3CDTF">2024-08-12T09:20:17Z</dcterms:modified>
</cp:coreProperties>
</file>